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8E003-D01A-52BE-087C-2E74FFD32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DB3A6-7211-3CC2-468D-65FED0B99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C2EF2-CE7F-C8DC-8927-9E988366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266C-2C88-4797-8D94-57042B8E66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E40BC9-F0CB-D23C-64A5-603C9E90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80686-0968-F32D-46D0-69CC146F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E845-CF20-4F65-B680-50B6FC51A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7002C-8A79-4EB4-755D-67DF16D4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7739EB-5F69-CC60-276E-3C2F2C548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7FE9D-D891-9BA8-1EF6-51FCC74A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266C-2C88-4797-8D94-57042B8E66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B79AF5-6894-FAA7-B29D-4DEDF503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72A4F-0550-8F87-9D48-B491DC7A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E845-CF20-4F65-B680-50B6FC51A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9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3F5E56-FEFF-3BB6-D417-2835F02E5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A7E357-BE49-49FD-0BDC-2D7738F49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CF5C7-1200-CC8A-4254-5687B33C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266C-2C88-4797-8D94-57042B8E66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DF213-7B6D-2967-680F-7D697516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83578-3F43-3574-27F0-68F4EE4E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E845-CF20-4F65-B680-50B6FC51A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57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60324-2FE2-ABE7-4A9B-AAC2C597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E624E-76F1-84D6-C760-F3245813A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14C2D-627E-7F4F-DCCE-C61A35ED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266C-2C88-4797-8D94-57042B8E66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A8B9B-879F-CE94-AD62-D3771D9E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C9F42-0613-FA40-CA8C-497A7C51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E845-CF20-4F65-B680-50B6FC51A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61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91176-1B39-35E7-AED8-33766858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37A590-2350-7230-D826-1579363E8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39856-3C77-1011-B963-0401082C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266C-2C88-4797-8D94-57042B8E66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C1DE8-EC2A-95FC-168D-51E311E6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A1928-F756-EFFE-8EEB-83AF0D0C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E845-CF20-4F65-B680-50B6FC51A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2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9598F-8F4C-613D-E782-CF2D8DA1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343C7-6EE7-67A7-9035-6636C2619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DCAAC0-DA34-134D-7058-CD54808CB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FEADB9-044E-C50A-F29A-820BB9D6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266C-2C88-4797-8D94-57042B8E66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2C24A6-D6CE-C8EB-FA15-F6A0741A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C010A-0414-F035-8A7A-54123696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E845-CF20-4F65-B680-50B6FC51A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04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CE7BF-D5F5-771F-2276-60023066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0E9D4C-6EF8-F968-294D-6415EE58E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9D42AA-4A0F-7489-B52F-85A59CA06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FB0635-ABBC-1D77-9894-0FF1C28EB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F5CB87-32A4-8C29-4A20-9F23937A7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4F859F-DAA8-15A1-B3DC-1BDC1118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266C-2C88-4797-8D94-57042B8E66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9079C1-BED5-01C1-2590-43D43A29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697ABD-69FD-FAFC-0464-B8004C3D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E845-CF20-4F65-B680-50B6FC51A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2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1DB0D-4C9A-4D72-E490-BE2AE278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7738AB-FBFB-8798-B747-C7D99FE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266C-2C88-4797-8D94-57042B8E66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04CE65-19C7-70C0-91A9-715697D8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7C5571-5A65-1492-2A08-18CDFEBA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E845-CF20-4F65-B680-50B6FC51A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98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C546AC-95CA-5658-5057-9B07DA5F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266C-2C88-4797-8D94-57042B8E66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4BEB15-0F29-4403-D4A4-AC065D71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9BA5B0-CC7D-0AE8-676B-0F58AA70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E845-CF20-4F65-B680-50B6FC51A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40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C2585-9E4E-99B9-6228-001B9807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3C611-766F-05B8-8A7C-4151D05B4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94EF1B-9E1A-C9BD-B7B9-C9EE84D0D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90F9F9-BA87-FC4F-B762-B6DF136A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266C-2C88-4797-8D94-57042B8E66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3298F9-2F69-F5AD-2A1D-CCBB2A05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865506-F4D8-27AD-8B28-1BB46199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E845-CF20-4F65-B680-50B6FC51A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81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AE7A1-7954-5026-3B9F-B1F52DF9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77A73C-6B36-4C03-36F3-28F042962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41645B-835B-7A23-12CC-C1DB223FE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900719-7F29-5E55-EFCE-63AC0F45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0266C-2C88-4797-8D94-57042B8E66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55E655-7D0F-D325-441B-70C0CA4D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91484-AA46-C366-BCED-AF46D339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E845-CF20-4F65-B680-50B6FC51A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51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121EC7-3F10-E4AD-3458-CA33D01A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0BCC61-FF91-E22E-3AF0-A9DF2AEF3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4A247-0814-5B03-1E6D-DB664B686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0266C-2C88-4797-8D94-57042B8E66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EB3C1-C9E4-D9AB-7CBE-0C28F60C4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CF779-402F-08F7-454E-364C3D5B2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EE845-CF20-4F65-B680-50B6FC51A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91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226" name="Picture 2" descr="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251" name="Picture 3" descr="80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2024-03-10T06:31:45Z</dcterms:created>
  <dcterms:modified xsi:type="dcterms:W3CDTF">2024-03-10T06:31:45Z</dcterms:modified>
</cp:coreProperties>
</file>