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2ED9B-3EAC-3FDE-2DEB-492BD9C82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EF297B-495B-8AE8-65C3-04A8266D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6DADA-4133-4F14-29EB-A6EEDD33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6B85-FA05-4E97-8920-34AE610071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D1EFA-C74D-F07B-10C9-95C5AA3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9774E-F202-6D67-0D73-14740AB7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6281-6E48-463C-9754-F0E5F29A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3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3F5B8-E377-A01E-F799-681144FA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669FDD-4F37-93B9-9FC6-59C0BF27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E90CE-34AA-9B18-A1AD-AFC0D256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6B85-FA05-4E97-8920-34AE610071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90E12-BA6C-45A4-47A5-DF2CE7C5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7B167-18B4-DD4B-DE82-B37ACA25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6281-6E48-463C-9754-F0E5F29A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51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FEF030-D56F-5C4C-8570-AF4DE3F15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28B69B-5DD9-646C-F3C1-1762A45B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3AEB8-5F96-E227-E80B-F1AEE458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6B85-FA05-4E97-8920-34AE610071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B3704-493B-F729-9BC8-08187553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FA7AD-74D0-C7D6-2C7A-9125270E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6281-6E48-463C-9754-F0E5F29A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1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AADA3-200A-322F-AE0D-54E80CBE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EA7F4-4522-5A79-3496-0765D441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2F35E-423F-80A1-9C27-D508546E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6B85-FA05-4E97-8920-34AE610071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4245B-6955-F081-5714-BA49D124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0D0BE-E83D-8815-6F75-7F2326D3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6281-6E48-463C-9754-F0E5F29A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8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6CB8E-FFE7-E280-EB73-83C9B0E7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97FEF-D247-2570-20BA-265ECFC8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D28E4-D3B6-F220-8AB9-99C1B899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6B85-FA05-4E97-8920-34AE610071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ED8A8-37DA-34DB-FE43-4C2FD398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D3012-08FC-9ADE-0BF6-78A60BD9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6281-6E48-463C-9754-F0E5F29A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8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0BD28-4B4B-174E-13CA-1BDEDB55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82CDD-035D-3063-44EC-F1B561EC3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2546-2FA0-FC5E-9EDD-76E7B0AFA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3B5D2-1296-9528-AA4D-32209661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6B85-FA05-4E97-8920-34AE610071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36A98-33EA-041E-C471-5D7C14D0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38FE7-99AB-6625-D6B6-2F8E18C8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6281-6E48-463C-9754-F0E5F29A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89F92-915F-DE00-8A18-D531204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1E8B0-539D-30CA-F88C-AA8394805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EE7C1-8401-253E-45EF-47DBE1B7B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6CB8D3-B659-F050-FB68-7742C3100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617CE6-B7F3-FE70-8784-B1AB2EEFF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971B8C-D165-09FE-B33A-89A311C3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6B85-FA05-4E97-8920-34AE610071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E1C3C9-A44D-B14D-2713-08C481DC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A62AD7-6A35-E883-9EC4-51A6ACDA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6281-6E48-463C-9754-F0E5F29A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8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E0581-4C5F-3386-8428-4A0AE466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27750D-2FAB-FEC6-A1CE-32C1CE84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6B85-FA05-4E97-8920-34AE610071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A399A7-A0A0-0901-D10B-0F7DA2F2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85E91B-7BBE-5280-CD6B-3C0326E0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6281-6E48-463C-9754-F0E5F29A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9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F36DF6-312F-35F2-93F2-B78BA1B4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6B85-FA05-4E97-8920-34AE610071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BE661B-F053-527E-FDCD-B0532DFA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A3918-29E7-09A7-B0D9-236E301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6281-6E48-463C-9754-F0E5F29A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8C8CD-72C3-C68B-C7C0-4722365B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FB612-9094-5225-9D09-AF63B19D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84975-0897-BBE8-E7E9-AE39B6BBB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6FEF0-6D7F-59EB-9E74-D4901BAA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6B85-FA05-4E97-8920-34AE610071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53ADF-B8A5-FCE6-3E4F-B94E6D78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D0995-4370-3E03-CCA1-3CB7E6FA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6281-6E48-463C-9754-F0E5F29A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688AA-00F6-3BCE-8837-808DD3A9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040DD3-194A-D07E-4F10-8368E327E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1673D-CA8F-D813-009B-D59547B0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5455A-B0AD-459D-37BA-2A0ADF32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6B85-FA05-4E97-8920-34AE610071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552BA-8C40-4905-4348-71445292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154B7E-ED64-C1BB-207F-B7E645E4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6281-6E48-463C-9754-F0E5F29A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C82958-266E-6664-16AF-C88334CE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F4683-C4BF-1E45-EEFC-33612124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0AD63-7B75-762F-C2E5-FCD606C68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6B85-FA05-4E97-8920-34AE610071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F5E29-9029-4B88-BBA1-55B1F77BE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922F7-DEF5-4681-BE2C-5C6BC3442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6281-6E48-463C-9754-F0E5F29A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562" name="Picture 2" descr="8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2024-03-10T06:34:07Z</dcterms:created>
  <dcterms:modified xsi:type="dcterms:W3CDTF">2024-03-10T06:34:07Z</dcterms:modified>
</cp:coreProperties>
</file>