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40B3D-7C8A-9CB4-CAE8-24057733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FBBCB-0246-AC9A-B934-4FD8BA249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C941-C2C7-7615-155B-46821EF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ECE79-4EE5-5B27-17C6-A2FD8022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FD4C5-CF7B-55A4-DF7B-50AC7350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1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0747B-8153-F04A-FDC1-C3A77261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F3B2B-0C65-FA71-84DF-7FF5C912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A2E19-ECE1-E2E6-FE00-03E6851E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DECCC-E6DD-620D-2165-78983F3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B29F7-ED0B-011A-BD2B-AC2105D1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43484B-C522-2C82-E5DE-EBFCCEBC0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926B0-92D5-E3B3-E5D9-29F7FE9D6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35F81-7722-CB93-BA64-C840B02A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408A8-5F18-49E1-CF5A-878B36DB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96808-30C9-4D87-0654-BE955AD6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545B3-AF63-E517-14E5-15181F7B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0B97D-3A7A-E4C0-2473-384C6AC4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AD071-0CF8-745D-0890-9DBCF679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84A0F-57FC-4684-6E43-CAC5BFBE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BBB9C-ACB4-1711-5F3F-DD86BF4A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0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0B97-EA9C-0EB5-CADA-4980671A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4598E-88E6-4758-0D59-6076FFF8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D92D5-F9A2-64D2-2F30-F50F6B7B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49292-4E6F-23CB-C441-DB59E906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B410A-4120-1553-195A-2B693A92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2FC33-952C-8249-9FEE-69CA9DD4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A4065-7B0E-6718-E074-B12707331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4E9D3-4A44-46E9-4FA8-568615CF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D2DBA-7930-985A-3132-318FB9A3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C2C13-2FFF-92D7-BEFE-2C4DAE96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BF33E-0241-06C0-F816-86F29B7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2532-2B2C-A85C-F910-5425EDCC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1305D-53A0-A35E-A2AC-E99694F3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2E162-B22B-374A-7645-D3C68FAB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EC1113-F9D2-31E6-391E-95B200AF7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5D51E3-990F-D961-37F7-11BFB2D10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F4B10-E18A-FF43-2688-B964FF4F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09E29-BD12-B981-317F-98D21211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122755-20A1-FBC7-9EA2-0CB30EAD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5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F8A73-26FE-4DCE-D076-D33AF4B5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752D2-E629-E93F-970C-68CC9EB7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98F7BA-27C3-13EE-F91A-7C458BF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E2072-DD07-F439-737C-FF546BC0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2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8556EF-9506-A472-02D7-3CB2DB1C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FA554-0562-09A6-B857-C93C3A1C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08714-B89C-F5A2-21E7-923ECED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0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F4418-9729-584D-C9E8-BAD733EC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1D3D-0D8B-F650-080E-CA3D39A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8300F-9EA2-6083-0D68-8B801543C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912CC-C5E8-D6DC-98EE-26BA17E4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D4FCB-CD02-B34F-F2FE-22EEFDBD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2F646-2A61-7CFF-714E-15F2391B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0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C4F64-88AA-AFB4-8BB9-E7381E56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E7A9C-C2AF-2D91-2A9C-2F2E2955B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B6550-139E-C5A9-9193-E3A15D6C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66270-D7D5-1088-1A78-2C991E24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4999C-844B-C53A-35A9-91B881F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D1DEB-AABE-E1CA-F8F4-B67DF9F2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5EC1D-AD97-D49D-D049-46D6457E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0E2EB-13F1-57CD-56B9-F450E322A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59064-DAD2-31B5-E929-319425CFD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354D-E21C-4BB9-AA01-2166C4560B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DE79C-54D0-22DB-3152-A4364ECFD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FEF61-E3CC-8A04-8FDB-6AFACC6E8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5A58-224D-424D-8A4A-7D246572A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706" name="Picture 2" descr="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1731" name="Picture 3" descr="8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2024-03-10T06:35:24Z</dcterms:created>
  <dcterms:modified xsi:type="dcterms:W3CDTF">2024-03-10T06:35:24Z</dcterms:modified>
</cp:coreProperties>
</file>