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64EA-96AF-57C8-7CD0-7F4BCDA13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E1F57E-54A2-683C-6E8E-C9044C6A8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D85A6-19A9-3890-179C-8625A17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8575-257E-457E-B65E-A9583AB49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7E7F0-0C83-3074-213E-31121A19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C819A-A6B2-9F56-4029-F045EDB8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817-3BAF-4997-98C7-40C2983D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A433F-E91F-EFB8-CC40-26A24627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953B1B-1C90-1138-C814-06A9BADF2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C64FB-A5D7-4C4C-00F4-BAE2DA67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8575-257E-457E-B65E-A9583AB49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CE275-872D-4154-5F2B-4F0927D5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38F1A-2CA9-B25E-A246-0B727F73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817-3BAF-4997-98C7-40C2983D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58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E73330-98F9-9DEE-1C8A-FDBC1292E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5B3FB-FF4A-89C7-5687-37B13A2AD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4B15E-37E7-112D-8CB9-8A6D1E73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8575-257E-457E-B65E-A9583AB49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75B0B-BF63-421D-D7AC-B92C7114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02BFC-3BB6-C5A9-1508-F318BFFA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817-3BAF-4997-98C7-40C2983D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8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39F85-2976-B9E0-2EFF-59C335DF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59EFF-036A-FA2E-0C6D-AB1DC660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ADE89-47D0-A41F-F2F7-815B8D66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8575-257E-457E-B65E-A9583AB49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840CD-475C-CDB9-730C-0F3CC9FC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800DC-97B2-703F-1AAD-701B0937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817-3BAF-4997-98C7-40C2983D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0A983-5736-96E4-0889-7D1DE337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DD3A1-3ED3-37CF-8294-C2B32C173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5B62E-3D4E-E613-8733-69491F45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8575-257E-457E-B65E-A9583AB49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108FD-A739-544A-9399-CDBAC236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231F3-F770-CBC2-637A-928A2DCC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817-3BAF-4997-98C7-40C2983D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8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0BF87-C405-B40E-5265-21ADD32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78A5B-F2FE-5DA8-8802-A675692B7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8B7D3-4D15-7278-C806-D5E0E971F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56A0D-CD9D-782D-0C1C-C1B8EC18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8575-257E-457E-B65E-A9583AB49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1E9F6-DAA0-5BCA-5924-5AAEB73C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0B353-EDFA-DED8-5564-8373AA4D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817-3BAF-4997-98C7-40C2983D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CA5E0-2B1E-0947-5EE5-4A36F881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DF958-941B-FE76-2128-9FC2B7BB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50C27-0D57-2691-714F-45B1BF5AB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5CC4EB-98A9-F80E-E5D7-C83A34121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9F5E2E-FBF5-2DBA-7D7B-64B819595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BE41B9-B8E7-9D30-36FE-FE7B9C31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8575-257E-457E-B65E-A9583AB49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37B615-9B70-3599-BC3E-E02CE9F9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B7EF6F-0BDF-45C0-A867-CDE4ED28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817-3BAF-4997-98C7-40C2983D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6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31AB4-367A-182B-8067-88B6BD54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BAF15F-DE23-D3CD-B573-492E84DA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8575-257E-457E-B65E-A9583AB49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A3EACB-A072-CFD5-BA93-B99F5C24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51477-FEB4-0054-04A3-F826928C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817-3BAF-4997-98C7-40C2983D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1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0503C-B7EE-AED6-D4D6-0FCDD865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8575-257E-457E-B65E-A9583AB49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840FAF-C25C-4DF4-C692-CA464636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475AB-FC38-B30E-7578-DF5C3D4D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817-3BAF-4997-98C7-40C2983D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8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304B5-B882-840E-B8E7-61EDEC81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2A069-B21A-9459-EB6A-244943C2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C4C2EA-9206-2AB8-D838-0B6377648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962EB-26D4-247C-E051-55681492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8575-257E-457E-B65E-A9583AB49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7087C-D962-82F7-4425-C475550C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07545-6A99-FBF0-8656-27360814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817-3BAF-4997-98C7-40C2983D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5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6DDA4-A699-6C40-482E-CE2D9B7F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97514F-9236-13E8-E1E0-2E790C1BA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A6A54C-DFE8-CF9F-B60B-FC76345A1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87B2C-AAF4-EC4B-F3D4-E8061C10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8575-257E-457E-B65E-A9583AB49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72476-231A-AB4C-E4A2-0443D5B4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E22B5-5923-7F35-046C-C42ACB4E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817-3BAF-4997-98C7-40C2983D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1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D3C80B-E0E8-E84B-5673-E11FD053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5BEDB-3874-E3FC-0F86-B2B9745A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220B7-85D0-DD6C-603C-DB2A83185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8575-257E-457E-B65E-A9583AB49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B804C-6ED7-3B76-8112-99144F7BA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E9C89-BF1E-CD8B-EEA6-9E182ABFC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C817-3BAF-4997-98C7-40C2983D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4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8898" name="Picture 2" descr="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2024-03-10T06:36:40Z</dcterms:created>
  <dcterms:modified xsi:type="dcterms:W3CDTF">2024-03-10T06:36:40Z</dcterms:modified>
</cp:coreProperties>
</file>