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F38FF-D3D1-2ED0-2718-50B9EAB9B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B65718-2F75-0D73-71A2-BA5208FAA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F8075-9422-F059-4FAD-B204EEA3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115-75DE-45BA-A8B4-A48DCED667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3DB60-689F-2A9E-7294-AF6CB523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69B6B-A98E-83BC-7113-1F9DF076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AC3-E87D-46A8-9B5E-58E9F944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4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0B18D-5DFE-C51C-2386-6EAE65A9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2A9B4F-1874-E144-A45E-651BF747F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61134-E42D-3E6B-399E-307BFAFA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115-75DE-45BA-A8B4-A48DCED667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830B7-DB0A-B76E-3E5D-CC9F7DD1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46C13-931F-AE63-D5EF-BD2FECEB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AC3-E87D-46A8-9B5E-58E9F944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76A02D-0F66-F4F7-EE44-3DC94D33B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C608AC-E350-49A5-A9CB-AEC4479DF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09A48-4896-C6BD-EFB7-1A857F88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115-75DE-45BA-A8B4-A48DCED667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63625-54BB-A8A0-2735-2DEDB8E2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B7790-ED77-37AC-4730-3E565F95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AC3-E87D-46A8-9B5E-58E9F944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3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BF00A-6061-C629-5E36-38985038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B80DC-0351-A460-B835-AEAF3D5A0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E121A-8F9B-0D22-9F40-53072580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115-75DE-45BA-A8B4-A48DCED667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9016B-ADC1-6B5A-1AC2-4CFA1582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08ED5-024F-EB71-E48F-1658DE83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AC3-E87D-46A8-9B5E-58E9F944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5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57134-0FE7-E2CF-9F36-0D81C106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AA1310-06DC-6457-E7F6-7A140B0A8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D5547-266D-022D-6E18-86459F99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115-75DE-45BA-A8B4-A48DCED667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D5457-870E-E830-FD6B-A9F9FC09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0997A-FC23-4E1B-1472-AC00DB55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AC3-E87D-46A8-9B5E-58E9F944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3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FCC57-D303-D2EF-253E-F649BB65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014AD-1C02-330F-12F6-F7D69257F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6EDF8-B01B-E659-B07B-C6DA96E97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A20B7B-227E-16E4-F60C-FED19DD1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115-75DE-45BA-A8B4-A48DCED667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626D3-8430-3C89-57F0-54E42578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084F3-3E51-B226-7A9D-88187EFB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AC3-E87D-46A8-9B5E-58E9F944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6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50D71-6837-40BC-190C-E62A4989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B7368-C997-D47B-9D76-AF18EE267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4E35F2-0826-9034-CE4E-A40DDD025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7847F-D662-B102-43F9-CE2AB1CFD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DEA120-FFDD-62FB-71D5-430403F84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210C5F-E48E-B7C3-24B5-43E58501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115-75DE-45BA-A8B4-A48DCED667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D4FA95-3E4D-2E6A-EF41-8D6ABE2E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CF8F8C-4FC1-2B02-7A0E-85272BA3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AC3-E87D-46A8-9B5E-58E9F944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2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B34EC-241F-F091-4957-3A296B59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6DBDCE-E09F-66B3-75DA-5240C4DB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115-75DE-45BA-A8B4-A48DCED667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31DB98-DA53-C2F5-0304-0972A7B8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DBDA50-4DAD-DB34-CAF7-9D35756D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AC3-E87D-46A8-9B5E-58E9F944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7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18C017-5D9E-78FF-3B06-8C556ADE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115-75DE-45BA-A8B4-A48DCED667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143959-4F7A-4CF5-ACA9-85D5FE95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FDC15-15EA-25D9-3E76-49E93631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AC3-E87D-46A8-9B5E-58E9F944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38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C8D51-966E-77F1-E9CA-4967FBB2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68014-DFA6-D738-3075-DA14B418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B9755D-09E6-97F5-36AE-F4E8A4F03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899148-8251-0A10-7DBC-36ED1A8C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115-75DE-45BA-A8B4-A48DCED667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36037-55AA-73E2-EFCF-D8221608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2E12A-9609-5053-883B-7CA259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AC3-E87D-46A8-9B5E-58E9F944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9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C48B6-1739-0E64-49E9-94655401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EE0DDD-6756-17FF-7C2B-82636EB36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A4888-A9ED-E473-3FE9-7C70C5D1B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9039E-C948-2642-07DC-8C547A97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7115-75DE-45BA-A8B4-A48DCED667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27F1D-B584-07F3-BBF7-73059C50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F7266-8AC8-9167-C2D3-E2D28E40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AC3-E87D-46A8-9B5E-58E9F944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D223EB-70C7-41F5-64DA-8A0E92E0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32C15E-CC4D-D43F-DF26-8324E9C6C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B89B9-369A-D844-04A3-3A876DAAD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E7115-75DE-45BA-A8B4-A48DCED667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39EA5-6216-C46C-D3BA-F1ED36E25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18087-0B27-0978-5A51-F8947D4DC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BAC3-E87D-46A8-9B5E-58E9F944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1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946" name="Picture 2" descr="8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2024-03-10T06:37:13Z</dcterms:created>
  <dcterms:modified xsi:type="dcterms:W3CDTF">2024-03-10T06:37:13Z</dcterms:modified>
</cp:coreProperties>
</file>