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BE41F-3612-702B-030E-CD756A65E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88EBD2-AF95-1FF1-031B-DB0F1334F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44C6D-9D54-3B58-4CE0-AF01F907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E4D-5497-42D2-833E-6A9A269534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ACFF4-FD97-F44C-6F51-A6917C57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2277A-E167-F0FE-DB41-D8688759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CE8F-D7CF-4E25-AFD5-BAA7CEC19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B018E-366D-0C13-00A9-1962DFDA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F9CDB-802C-ED8F-0F29-713A16ED1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DEE05-B450-2BC6-3C38-945CC223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E4D-5497-42D2-833E-6A9A269534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C85CC-422D-85A2-96A3-C1FCE08B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FF386-00EB-2300-2EC6-A987C9C1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CE8F-D7CF-4E25-AFD5-BAA7CEC19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2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48FA23-9F1E-1C54-65A3-F5C6B76FA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0F1C6-D871-AAFE-EEB5-D4B0134F5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2804E-3AC7-F4CD-AB80-F4A77F0F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E4D-5497-42D2-833E-6A9A269534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9EFBB-2B41-8955-C534-767A80D8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2065D-292B-9270-74FF-867C4DEC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CE8F-D7CF-4E25-AFD5-BAA7CEC19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9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77FB8-728B-6096-D988-EA01E498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E477C-D39D-C9DB-5E48-8A85F6CD5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654BC-15CE-E2F5-4DF4-54C673AE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E4D-5497-42D2-833E-6A9A269534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46403-B576-C30E-384F-4802013A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EBB0D-3835-FBA2-FFB2-4C981F36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CE8F-D7CF-4E25-AFD5-BAA7CEC19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4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5B6D4-F504-1AF4-72B3-AA4F9312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D84D0-5522-C840-AEBC-BB2B07AF2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7974F-4B64-7733-02A5-A955F529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E4D-5497-42D2-833E-6A9A269534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1EE2D-988E-37E1-6C2E-50F83EF2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A6FAA-C4ED-1528-EC3A-7E1BACC1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CE8F-D7CF-4E25-AFD5-BAA7CEC19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4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47E9E-47EC-5F4F-EE76-451F3770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9CC05-56D8-937E-BB69-351E7110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6C0188-D96A-96D3-8A9B-6538C9966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17FC3-3739-8F30-D481-C46EC0A2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E4D-5497-42D2-833E-6A9A269534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85D48-F16A-1C8F-2863-BCBE5B3A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7374E-3BD5-1BCA-541E-EB4B13EA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CE8F-D7CF-4E25-AFD5-BAA7CEC19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6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AC64B-4E14-B94B-F319-0428B846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4B8DD-8BA2-91F3-AD5F-9AA0C1C0B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47E0C-E9D5-9ACD-3B36-E601F95A8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CD2F8F-7DB6-0220-A75D-F978429AB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7C61E3-1867-0A49-4E0A-DB170DAB7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0FA458-0116-865D-513E-FC11915F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E4D-5497-42D2-833E-6A9A269534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8FEE4F-0336-D108-6A02-1727C3FF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F72A8D-8523-84B8-A332-A97C2EBA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CE8F-D7CF-4E25-AFD5-BAA7CEC19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2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67ED6-DF84-4BE2-92E4-6E63A622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94804C-FBA9-5F18-5C14-879C4721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E4D-5497-42D2-833E-6A9A269534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591BC3-0A1A-BC72-6C00-AF64B69F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C8187-5BCB-DABC-A938-079A8A49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CE8F-D7CF-4E25-AFD5-BAA7CEC19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460208-55BE-90B0-B837-C9E7C2B2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E4D-5497-42D2-833E-6A9A269534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A8A730-5C67-FF18-6341-9890FADA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9B8120-0246-3F0B-9F3D-92599B2C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CE8F-D7CF-4E25-AFD5-BAA7CEC19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C4059-7B5D-A631-B094-36563C85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4E94A-845D-89CA-AD7B-84369BB2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3F3CA-0D32-59FF-A39E-BBFD934D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6EFF6-F043-767F-B6C4-91512CBF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E4D-5497-42D2-833E-6A9A269534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3C7F9-9255-7CD6-2D28-E03C410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946FF-AF18-12D9-2903-5594679D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CE8F-D7CF-4E25-AFD5-BAA7CEC19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11917-683A-7B9A-20C0-23EB54AA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AA977F-AAC5-6DEE-B3AE-73E92880E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E74A-EE9A-F9A7-70DD-C9EEF348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5D493-58EC-715B-A47A-B218B980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AE4D-5497-42D2-833E-6A9A269534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7ACE9-3C04-9046-2331-76A98A95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42C34-4F61-5F31-4F4C-860B1E25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CE8F-D7CF-4E25-AFD5-BAA7CEC19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F721C-3A3C-9796-A488-B6420664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158E7-484A-9444-C09A-8B6B06AD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B224A-6714-3CF1-08D4-FBEEEA24A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AE4D-5497-42D2-833E-6A9A269534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23151-DE63-1834-8038-A7B71C69C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0A55A-441C-1CED-31F6-ABF2328B3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FCE8F-D7CF-4E25-AFD5-BAA7CEC19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4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994" name="Picture 2" descr="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4019" name="Picture 3" descr="8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2024-03-10T06:37:35Z</dcterms:created>
  <dcterms:modified xsi:type="dcterms:W3CDTF">2024-03-10T06:37:35Z</dcterms:modified>
</cp:coreProperties>
</file>