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EACB-DA96-9E3D-3E49-5C22F857C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5E57F-E717-67BE-1DDD-C40740F9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9D8C6-B250-4A78-A304-A1595BB5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C12D-1955-73F4-DBD6-FA83ED2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59947-9A08-F40D-7850-5AACA4D3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4C44-0B0F-E6A7-60BD-83E2ACDD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FD283-71BD-B07F-B3E7-B2399B4A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F024D-9DCB-3196-B336-DC47C810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78D8-ACF3-C307-2AB4-12FD496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89C96-CDDF-AC0E-B3C2-21E0D6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1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755088-B3EE-C832-CEF1-0F43A6A4F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7E6C4-652D-B1DF-FF26-B9967BF0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ACA59-7C2A-A567-EDA3-7AE807C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6A04C-F74B-F5E8-4CD2-3019235B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6227E-42D7-903D-4732-731227F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F94A-DB3D-4B6D-7E17-712CFF0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D7CE6-815A-0D71-0805-B39CA0AD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A9FA7-E0F6-D77D-7491-A9F2F410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4866-A4B1-0783-4E2F-31CCB141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B9B39-323B-B374-B7DF-250A7BB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7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4E52-9B83-B0EF-59C0-1049214C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9A3DE-A1F4-840A-4830-E9789256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317B1-328A-5EED-8E70-207BF93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7773-84B0-19FC-ADAA-E334E354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923E4-23ED-DA60-C79C-F2EA508D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1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ED58-DFD9-6400-82A0-46DE0E0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420FC-E1E9-3D35-F6EC-168D33EB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5C99D-3134-FFD8-2A16-64B3E0CC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6FAF3-B0CD-10AC-81C1-EA3076B6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7A27F-A39E-9B62-4C57-CB309B5B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B6150-1797-E864-2C26-ED826187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F5628-25B8-A712-0073-F297654B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85E35-B448-21AF-939B-78B42567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8B8E-5A0F-30DC-557D-31970014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791E8-889C-8DDB-C382-83AE5C39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459A1-B243-260D-ACDA-2EEFC584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E934C-3A01-1F87-75F8-EC07B001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52D28-56A1-9E70-E5A5-D68391CE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35C76-C8E5-5366-7C89-6714397D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F454B-4AB1-CBF9-FB40-721C245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E55B4-8A0F-F0BD-B555-65753D48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B693E5-3FC1-2F8B-718D-3A60EE37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8AAE4-32C3-0823-6BF8-A5DE4879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1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5D9A3-4B58-6ED5-E11D-BE9A464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535B6D-FD69-709F-2DE9-DAB98CE3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7EDAD-098C-B964-872C-35D4687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5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BB74F-C39B-B81A-5F14-6242D771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5D3C4-A13D-9C81-D37F-158C51B5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CA5AE-ADC0-A14F-205D-648B0C7A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745B0-0E17-2BD1-9A40-A3B2A7CC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E3B43-4CC7-B1AC-93B9-A9330013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73F71-2031-2BB1-FD09-E913B2DD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25C67-B992-FF87-FADD-05EF82E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267EE-DAC5-4274-2756-B4F9FC281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F62CF-C9F4-1D27-6BA9-598EE67F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42731-CEFC-3C64-59AE-09D57B6B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0CBF2-95BF-1BF6-8D87-8D09C43C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9EE03-7013-67D8-290A-E938F09D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55900-C409-E8B7-A287-9E6DE23A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71DE8-097D-FDA1-CF31-12919C01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F212-39D7-A41E-35A2-F3344238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F27C-F371-4D79-8E77-6D9D790963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6B39D-7F59-65D2-31CD-533BF22BB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84A22-C6B0-D142-0CC0-5F1FDD5C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ADC4-F655-4172-9598-A5E39E54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0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 descr="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2024-03-10T06:37:57Z</dcterms:created>
  <dcterms:modified xsi:type="dcterms:W3CDTF">2024-03-10T06:37:57Z</dcterms:modified>
</cp:coreProperties>
</file>