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6E98-A28A-3ABD-6FB1-66B149D5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90655-ED1F-E39E-4D3A-B919F8FA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E3989-3BB9-7DE4-10C9-E49E0B12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4151F-47C1-D6B9-2E08-335E5233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E088F-3876-FA80-992E-01B9B01D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3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5E48D-D30F-0D91-0BBE-799DED9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D3C82-5FE7-9DC3-9E7F-4F2D62C1E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AE8AC-3D27-12ED-3B14-8730CE9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B5C79-E351-B037-46F2-B5152C83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6C09D-DEBD-5DBB-4C60-82B88225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9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07D494-FA01-C7AB-57B4-219486E1C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37FDE-D423-D747-5C06-D16B6581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6370E-246A-2738-B466-ADAEB242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0C175-D674-EA40-8EC2-0C05BE85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DFFBD-35A3-2493-C417-4816AD7C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EA73-8A59-694B-A02C-B329125D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DFD7D-3B79-58AC-5730-DE180430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63D89-C4B0-081A-09A0-1E7A2037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F6CD-47A1-AE69-BCB6-4151458D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B5450-F059-5123-25BD-BB8E226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6FE9-D9A6-D0C0-8014-7B6A0EFF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08E91-4C90-21CF-94BB-FAFA73BE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C5030-7DCD-24C7-363F-02B5B1F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72CCE-627A-49CF-E50A-E7AEAABB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F850A-F12F-5BA0-5977-B8F3B97F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8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B5E1D-DEB2-55B0-F71F-4813CE57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3241A-C06E-F1F0-CDBF-16D11F81D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0682E-99CD-24BA-27ED-670CB203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6A2F7-82BA-F94F-69BA-DDE549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2DBC9-33F0-E5EE-AF6E-763C6893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D83E8-A396-F7E5-C1EA-27CD2A5D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74855-D40B-A3D9-1596-F391A405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2FB11-51FD-462D-73AF-B8D3449E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4199B-8F72-6910-3479-F39B5F41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A073F-28C8-FCD2-02AC-6C90577D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518F5-741A-B3DB-D9F4-17C97BE9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4DFE08-8A0C-38EA-CAD4-19BFE3CC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A12EC-CC8F-D1C9-290E-B1D1EBBB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5EB722-B9F3-5F9C-BB8C-A3130F0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4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C5D99-6C38-007B-C581-210F0871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3180F7-8A44-A45B-7B06-81B972A6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446D7-CDE4-1E42-7273-A9D2C6A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79616-33EF-A937-5F34-551EE7A2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C2EB97-22F3-78A6-9C80-FEC2C7BA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9A095-C4C7-2F7B-4CA4-15BFFD68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ACE9B-02D3-E9FA-3360-51A2D26E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1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671F-547E-FE5D-463F-E493C1A1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FBEB9-3741-9B73-0D20-84518DAD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2B0FB-7F02-D0F7-07BB-67C4C9F5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345D2-F513-A82C-6FD5-33729775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9F474-6E9B-A4B5-D3E0-21D5CD33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3A193-792E-FA14-9485-82D7387C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7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C1F7-0C0B-25C8-AA78-7A0B2E2C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49043-B995-7D83-6318-D062CDA79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759E2-6734-F2A5-C776-6943EB49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6F526-C698-8088-C638-D8FA4F8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4A484-680E-6EB9-5636-965402F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171FA-E9FF-154C-6211-30C98F3A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6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E33E2-E251-00F9-F37F-79E62D15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21B07-4BCD-82FF-289B-43F5E6DE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CB048-7191-02D8-73E8-05087D988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4EAE-CDAA-45A5-B903-B14E75BE708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6D1ED-F2ED-771C-1C21-31F71D20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B4D61-1DC8-1F1A-51B7-3AE85E452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695B-4B49-44D1-A35C-B50FF7D6B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090" name="Picture 2" descr="8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2024-03-10T06:38:08Z</dcterms:created>
  <dcterms:modified xsi:type="dcterms:W3CDTF">2024-03-10T06:38:08Z</dcterms:modified>
</cp:coreProperties>
</file>