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7C40-1A41-8BD8-0DDD-40E9E168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0D71D-B567-D411-9B12-1C126B63C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B18F-72A3-9FC4-BA27-84857144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19B96-D7AA-135A-C4C8-9F622992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428AD-0411-B7A1-D882-CFFA80A6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0D6E-9CDD-8C9E-D63D-DD73885E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EAD96-26E6-C270-64E8-F90AC5F8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34F7C-9B2B-3A20-ACC9-1883CA3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48026-5C18-C34C-AF7B-A01ACEE9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AFB3D-DC40-4BA6-76EA-DE670953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780A2-67AC-4A20-E20F-97E83F78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2130-C5C6-653D-4C06-C7376CCA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6F5E5-6D1D-3A8F-D6D4-DDB6B827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83A55-FC19-0F68-C00C-774867C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61C1-D204-4663-0EF7-E0293B7A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86E3-B01F-9581-1FD8-68B0CBF9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C630-FEB5-CC81-9523-022A7707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0DAA-7760-5C3E-051C-E0EFD43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20ED8-9A13-FA71-25B3-49DA78FC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91175-A367-CF91-1FA0-40C31A52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C05E-3FA9-95B0-0D92-B01FE4BF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4D574-7E32-278F-C2B8-AE3EB9A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0C8C-47ED-2214-B4B2-104BD5FC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14EA-86A6-3212-2943-70D279D6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41650-EA34-5706-71AA-2DBEF797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9E2B-9CE1-29BF-211C-3581E0D6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F9368-08B2-C194-FB56-85C5D2AA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23FE6-F791-F35E-1E75-3F31B2CD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8AD6E-1789-EFFC-F34D-7CE71C7E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B7464-1F23-F754-2BC4-F5B8461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7F277-606E-16D6-A36E-660830F2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691-58DC-1B5C-71F9-7CBC35BE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174F-FA83-C9CB-28A7-58EAAEBF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128F9-E54B-42F4-2CA5-0DA678EE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2BC6D-96D1-83B8-3E4E-27BDBE8A6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3951F1-FED3-1F5B-2942-4486F2AF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83A2E-731C-8DA9-42ED-889F5C95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45BB8-3FB5-E951-F00F-6F833F10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8FCDAE-08DE-132E-8078-A0985E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7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E9824-57B4-8D57-0717-E0FE3C13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6A815-F4A3-5176-A219-4C818CC4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1BD58-6C54-4DD6-5002-9DF47B53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0ECC1-371A-B7B8-E8C9-ADA8593C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6FF3D-E6E0-68EF-DF0D-0FFD9798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DD364-88F6-7CA7-EC04-82E1EB8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FCDC3-DBB9-E3A5-FCEE-6058EE95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37AD-653D-673C-CA83-FE5E9EB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C0DF-D8E8-938A-B252-D4436D79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70610-8134-E7D3-00B9-D1E5DFFC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3645B-F1C7-B8A1-445F-603E0ED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184E0-9963-01F7-CFFA-94EDCFC8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97F92-990C-4B1F-C910-FD397208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9D116-9D1D-AA14-5662-4506364A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FDC4FE-4B40-2155-F48E-C517ACA6B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6BFA2-D532-037F-16FB-F7CE29B0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6D34E-1D8C-F622-CA81-A965F4E3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1D064-98C7-036D-CE61-CA8B6818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5278F-77B4-B19E-AC24-CDB3EC9B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1FDC9B-6863-2C03-F0F1-F0BA1A8A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B5D2A-9092-B029-BD4A-3A664D15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DCBA9-656E-6520-EFA3-CE3E2421E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2C22-6953-4731-A149-ED2C471E2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5AC71-743D-2CBA-034D-F167071D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6D5FF-FBD7-6E5A-60ED-34EABFA7A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C765-689D-4FF8-A24C-C1DAAD71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38" name="Picture 2" descr="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2024-03-10T06:38:41Z</dcterms:created>
  <dcterms:modified xsi:type="dcterms:W3CDTF">2024-03-10T06:38:41Z</dcterms:modified>
</cp:coreProperties>
</file>