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8991E-72E2-07F1-D1AD-2FEF2C9A2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C51E2D-B0EB-3199-3C30-73B671B04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09835-BDC0-433D-C4CB-CD793CF9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8F90-89F5-4953-AF51-9816F9F44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D42B7-AB92-2CD4-E623-2B9B0118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7846D-DDB5-3F07-2D96-51216FF8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1F43-B297-463F-BF61-1B1606434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14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0EED2-1BEC-BB64-4082-88359C00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8D7389-9913-88E4-54FD-B1BB3ADDC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6D2A8-1D94-131B-D7F9-56FF68D3D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8F90-89F5-4953-AF51-9816F9F44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2D5B8-2029-B770-8B6A-418C33E2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7D82F-CCA8-0F81-A55D-CF456A2B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1F43-B297-463F-BF61-1B1606434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84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039A36-1CA5-5D61-70CA-3852B7AE9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89C74E-1F51-3B96-CA8A-EDEC4EE71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DE21F-D7F8-60C1-BB94-4D0D2145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8F90-89F5-4953-AF51-9816F9F44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BA281-223F-4B14-C81A-02935E21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D1B1F-1226-91BD-3A7E-E7D4FD4A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1F43-B297-463F-BF61-1B1606434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78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40962-5EAC-5601-D1FE-91A93658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79280-2A84-4616-D91A-9D0EB3FD6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CDF41A-0C5F-7A5F-D172-44896548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8F90-89F5-4953-AF51-9816F9F44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1D8C2-62FD-0465-2F70-944028BC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FC5C0-E6E3-0855-879F-EC6A2843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1F43-B297-463F-BF61-1B1606434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31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FCDA9-7368-9024-9CCE-01987660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42C0BC-FD3A-010F-2CE4-661C2A271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CB9A3E-819B-23FD-A33F-40E1E4C1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8F90-89F5-4953-AF51-9816F9F44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8DF70-934B-8D49-4848-26D8770B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C768A-CA2E-5B7D-671D-F050DB7F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1F43-B297-463F-BF61-1B1606434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72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5875E-E944-4B6B-512D-BFBBFED2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D1699-532D-BC80-666D-C8F120EC7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D4A44D-B88F-1DB4-8DEB-B3B76579E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E09243-0CA0-D1B0-42B7-A3DFBBFF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8F90-89F5-4953-AF51-9816F9F44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31430C-0040-07BE-FF4C-5DE2066A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50E4C-A47E-616D-0CE1-45477CF7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1F43-B297-463F-BF61-1B1606434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5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AC134-51C6-07B8-7339-09618B3B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38C3AE-9B22-D31A-CE8E-D64392874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411197-AAA4-03FE-3BAC-8AF7741B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FF63C0-6454-B289-84C4-8B4B1AFF3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AC0265-98E7-8E21-CD8B-86F211B28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7EB76F-A5A2-C7AF-D5D5-025F5C4B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8F90-89F5-4953-AF51-9816F9F44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D477A0-77C0-E360-5213-301DB2AB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4B0A99-0C85-17B7-1ADA-6A2D1512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1F43-B297-463F-BF61-1B1606434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73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0E98F-C102-AB46-B261-B7A9B86E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1D9E91-A8B3-17C8-78FB-B77B0C05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8F90-89F5-4953-AF51-9816F9F44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612EFA-53CE-5AF2-AB70-154C411F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B4CA55-6B8E-21FF-B09E-3872119F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1F43-B297-463F-BF61-1B1606434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65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5AC3DE-9FB3-1109-E8B1-D060410C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8F90-89F5-4953-AF51-9816F9F44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8C6748-E9C9-27C0-4A4D-40405EB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8E3A3C-2A25-718D-E63E-A4EDCF3A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1F43-B297-463F-BF61-1B1606434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26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E6E55-95E3-64BB-D63B-106CD886A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1D473-5680-56F6-41E5-CE03A2E2F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58F8C2-ED66-A592-2CF6-0B381F641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4A59BC-E2FA-3A6B-7A36-DFD8711F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8F90-89F5-4953-AF51-9816F9F44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D60BEA-F931-756E-3F34-2185F9A5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954A6F-95B0-7F44-16F7-06BB882D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1F43-B297-463F-BF61-1B1606434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37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A3F60-F6EC-B2BF-6AF3-54DC6018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861491-F1A2-2DA5-2CDA-2A7B53A00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DCC3C7-96F6-5915-11BE-24BA6A3FA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FB322C-1BAD-EBCA-B03E-E4FDADE4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8F90-89F5-4953-AF51-9816F9F44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B386DC-753B-A79E-104C-31A501F7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FFB3D8-9012-70AA-6C3C-0E49DF48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1F43-B297-463F-BF61-1B1606434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7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2F4798-F364-F3C9-BBDE-95507BF4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622A3E-7C0A-B744-E737-725F85754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10AB0-B0FE-949B-F88F-48D56DFB7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E8F90-89F5-4953-AF51-9816F9F44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24371-B3C1-F451-9700-3CCB692E4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B2F9E-7114-1CEE-F7FE-FEB15814D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41F43-B297-463F-BF61-1B1606434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76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9378" name="Picture 2" descr="8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2024-03-10T06:40:19Z</dcterms:created>
  <dcterms:modified xsi:type="dcterms:W3CDTF">2024-03-10T06:40:19Z</dcterms:modified>
</cp:coreProperties>
</file>