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5DA8D-1094-EFE1-667A-4B0EE39F6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181DF-1D50-99AD-DD2F-4AC83DA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7D67B-0E9E-5B6A-E37E-A62998A7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B8F8F-E656-93D2-F666-E5F9395C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91B91-1E9A-F513-8E63-05D02C1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45963-FE5C-FE3F-6CB9-32834DEE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8B21C-F64F-F06B-0D19-E9C6BC79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609C0-372D-DE64-19E3-182AAF90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5AB-1CFF-5E03-5E05-0F2DEF1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A2B66-A835-4304-1383-9E8BC39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9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711E6-B9EC-F253-0B93-6ABCFCBE3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5906D-7583-F29A-9125-26B4C6B3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74186-AA31-AAB1-ACF2-2E238DAC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C34E9-47DD-EEB6-A995-7D6CC6A1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9CD75-BF72-13B1-A500-6605ACFC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0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BD618-83D4-8449-4AB4-1783A6CF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81C48-CAB3-D12D-F09C-4E15D86A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177D4-9908-3334-5092-FD0286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FBC96-A0EB-2CAA-0CA7-5D52C15B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1DBAC-B158-203A-ACCB-3F23CA6E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B30A-5591-D694-EDCE-4BD341F6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1AE9F-7A22-DF64-996E-A0A7DA2E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DA4CE-1797-2588-A5F1-66B2AB9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EA954-9F1A-1604-0AC0-F8C5743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168FE-312A-7E2D-99C0-A77F692E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449A1-63C4-0C2F-FEC0-175CCF8D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97347-9432-B38B-5EC8-197BC2470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F04ECB-8B71-9C1E-8BAD-782DD62BF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26760-522A-D771-AC53-F73FDBEF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5C0B8-3B74-9407-C4BD-4943457B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F013C-D056-384A-5144-7EE9B588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5244-A308-6395-CD59-258F3269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F3E6B-9103-1AA5-78DA-F07597C4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74096-CDB3-5086-3439-9600EF76E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98CBB0-A0E9-FAF2-16E7-AEF73296A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F30AA-8F16-4E80-D402-23C3AF936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88FA37-3CA2-0FB7-8846-26A7B3E4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66444-2DFC-41D7-B8C2-7CC7E16F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C04998-15D5-1056-21EC-581DE4A6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6DE1D-1598-D6FB-916B-6789EA93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46A44C-BC80-8161-0710-B8C04C5C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16D5F1-4DF1-2269-1254-8DFBEB9A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64BAA-BB8A-BC46-6CC4-266BEDD9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73F15-E061-5A52-4893-ACBE0B55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F2C52E-85C4-FF2A-D4CC-A0444547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C53599-CA5B-0C7A-9C5E-7263830D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1AD7-F9FF-74A3-EDAD-ABA8F80C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A5F9E-0889-3680-5CBA-8A476DAF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6AE35-9D9D-8E86-8240-BA119F4F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BDF26-45BE-97FE-F87F-877527B1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3B57A-5636-ADE6-6A1F-DC6B1630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E29EE-F6C4-980A-5440-B882B89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F0703-F967-DF8A-0893-9BD93A75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D62370-B322-8AA3-FC03-12B40A79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F3468-4F6B-EC58-5AB7-18E03FE1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05560-18B9-A8B8-2BB7-53C2DCC5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1721F-D839-B982-4B07-8E139C88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1D9A5-1916-1357-7A21-1311C24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D1A190-AE16-A0EE-4386-170F86B0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3B7D4-3658-8390-944A-580FEE8E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9968C-91F0-4FCF-85E4-4BD5DD6EF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526-913B-438E-8D97-6D5C34D65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F9A14-1C92-0EDC-910B-92B9E08B3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C185B-6189-4FDA-493A-636711C31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C3B0-7FE5-4264-BC29-F824E1DC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4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666" name="Picture 2" descr="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2024-03-10T06:42:42Z</dcterms:created>
  <dcterms:modified xsi:type="dcterms:W3CDTF">2024-03-10T06:42:42Z</dcterms:modified>
</cp:coreProperties>
</file>