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8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0F0E5-B3B5-900F-ECC6-71D7321F9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E3A8FF-6BB6-63D4-DFE2-D0B9C2DDE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55E888-2D39-62ED-7883-4EEFBA7C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A675-48E1-4F10-80FE-3FF257947F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619415-8F85-1496-DB8F-D5375CA69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B9CD60-E21F-FDC6-BB05-2732EE2C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9995-E612-4A25-8925-E16070734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94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38C8C-797E-F74F-0F6B-6977F22E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8D5571-5FB4-967A-479B-44E4CDDE5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79353-ED02-C3CE-D00F-2FED0FA7D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A675-48E1-4F10-80FE-3FF257947F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EC3B3A-9CF7-291C-555A-CCB950498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37ECB5-5891-2941-C070-21193CB8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9995-E612-4A25-8925-E16070734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99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7576AF-EFCA-944E-9E24-30CF7FF27E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C464E0-A091-B390-6015-1058E06AF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0F1EC2-2D47-D469-48D3-7C479EC6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A675-48E1-4F10-80FE-3FF257947F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C9CE38-80CA-F0B3-646F-0531DAF9D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C3D5F6-7800-9653-335A-E7E738008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9995-E612-4A25-8925-E16070734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95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0DBBF-BA0A-689F-D483-59166568D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9CD00B-4D98-8650-C91B-E1BF7BC79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92FBD3-7823-26CE-6E38-B26F7C3D6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A675-48E1-4F10-80FE-3FF257947F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5AC60B-602C-25EA-D2DA-04A33D1BD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84A33E-19E9-93FA-D8BB-2BC19EC0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9995-E612-4A25-8925-E16070734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0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78B1B-E4E1-8CFC-A015-97E6C00A6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F35A28-F363-3AAE-1F03-2A0D07A53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38E87A-51E8-4969-BFA8-CCE469CA2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A675-48E1-4F10-80FE-3FF257947F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2466FB-1B4E-DACF-50AB-7FBE6B333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DB65D3-35DD-3680-09C7-CC7F0081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9995-E612-4A25-8925-E16070734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93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70C57-49F7-0BE0-CCED-F74399748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499B44-8AB9-CB30-4D8C-83701A083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569021-6F29-77D0-9B97-5F51C01FE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0FD115-3D92-7C65-69D0-B284201D5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A675-48E1-4F10-80FE-3FF257947F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3AC846-F195-E12A-EED5-733C77EDC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11518F-0DA5-9FD1-BEBF-6F2FA83AD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9995-E612-4A25-8925-E16070734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402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2FD01-704B-DDF8-9742-9DA10A4D5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046294-B74A-2EFB-5D82-CADFCAC35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456F3B-1536-B3ED-2D31-36960385C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91A3D6-6F7E-B16A-4C7B-69E579ECAA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E855A5-877A-04C2-5C83-E5A6B70547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D5C93A-71C5-93F2-8FA6-4FC013E49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A675-48E1-4F10-80FE-3FF257947F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9849BC-A94D-29FD-A8DE-ED564F932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F62198-CC3C-5316-AFE7-7A0217BE1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9995-E612-4A25-8925-E16070734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63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A78EB-ACA5-0FB4-29B9-8D36CFC5F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2B8539-2D16-36ED-C8EB-1343465E4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A675-48E1-4F10-80FE-3FF257947F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FD7F03-2070-E53D-70FF-6172D83CE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379928-C01C-CB1C-C589-F470A268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9995-E612-4A25-8925-E16070734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92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B96E89-6252-83A2-A779-6248F8B5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A675-48E1-4F10-80FE-3FF257947F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374EFE-364A-B771-7A18-850A3FB71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09275E-41F2-C33D-FA2A-C3E044C55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9995-E612-4A25-8925-E16070734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882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53333-FEC6-1646-41E4-46CEFF145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8DE7CB-12DC-ACE8-F354-D731058FB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F16AFF-42E3-3E4C-A45B-BEFD68C35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8BCB1-A5AD-C9D9-06CE-3A7FEA86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A675-48E1-4F10-80FE-3FF257947F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15378C-7E76-8F7A-8C2A-C01D7E812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AFCB50-8DE8-C57F-48FF-6ACF126B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9995-E612-4A25-8925-E16070734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270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3A3EE-8664-06E9-70E8-3BFEB4D77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407D80-76D9-A421-D8A0-ACBA0416C4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954DFC-6988-4968-C318-5CFFA1642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622D53-61B7-6B43-257B-52C366CBB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A675-48E1-4F10-80FE-3FF257947F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EA8E16-9D8D-965D-9CCB-025A16D6D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07031F-1AB4-E067-C591-EBBF9294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9995-E612-4A25-8925-E16070734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76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A5A9E7-F863-94BA-69BB-77508E508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9055E1-05CC-3F68-99AE-2AD3E4BD5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EB6BEA-1AF5-DD91-72A5-6E89A6127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AA675-48E1-4F10-80FE-3FF257947F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FDD272-6715-8EFD-A4F8-D693E7209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3DF860-CFB1-D000-2A14-95B086C94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39995-E612-4A25-8925-E16070734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638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3954" name="Picture 2" descr="8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2024-03-10T06:44:53Z</dcterms:created>
  <dcterms:modified xsi:type="dcterms:W3CDTF">2024-03-10T06:44:54Z</dcterms:modified>
</cp:coreProperties>
</file>