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9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2961DA-63AF-E314-46E8-8BE3185F7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F31302-D504-B3A8-9509-E90C7D6AA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AAF627-DA1F-BC78-E892-7ED51BD6F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D8F4-45A5-44D9-BFFE-F6E3B931A5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955189-958D-C765-AB7D-DB6CC31FD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C68EC7-A114-DB1D-B992-84A471B40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72DEA-8A1E-4794-B006-C951C38B9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62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D9D34-8E2C-61BA-4230-379CC1014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CD84BF-0A0F-C0B2-FBB9-46BD9F208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D7F635-07AD-4802-3695-B658F709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D8F4-45A5-44D9-BFFE-F6E3B931A5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274177-1559-B4BE-E780-1893B365A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9B5B4C-99B4-425A-FF02-4997848A6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72DEA-8A1E-4794-B006-C951C38B9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392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58F099F-F743-39E3-68F4-B5E771FE5F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C7D05F-9103-8BC9-4746-9139A94C5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AF8FEC-BAF1-5842-57D9-150ADD7FF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D8F4-45A5-44D9-BFFE-F6E3B931A5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3FA250-0249-6525-389E-FA6A1C3B4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44F41D-62F4-BBD3-BB23-92D428336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72DEA-8A1E-4794-B006-C951C38B9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082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BF5B0-4867-807C-EF2E-3D1E165C9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25C8AC-B64E-7848-F429-5A21F14C8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EE4DFC-F89F-7E94-DDB4-EA04C122F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D8F4-45A5-44D9-BFFE-F6E3B931A5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E60FD9-DD1C-3DF1-9AAA-1B1061338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76B097-94AE-EB91-DDA1-C9F5DFC6C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72DEA-8A1E-4794-B006-C951C38B9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1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1F58AB-31A5-37FD-87F9-08E04E656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719854-12B1-D84C-FD0D-CE456955A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2BC62C-E46F-5A2C-B74F-9D40A1FE4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D8F4-45A5-44D9-BFFE-F6E3B931A5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296485-3615-F164-CA2A-497E7D260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D5112D-F671-3AFF-00C9-C43238C8C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72DEA-8A1E-4794-B006-C951C38B9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31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B0736-E24E-9F87-07AE-6FCA2EAE9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4BD370-E4B5-6DC6-B410-628027589B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DCFCFA-2EA1-F911-56D6-A7EF1240A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A7A2E0-F04B-F8DA-8BE6-4FC03CE47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D8F4-45A5-44D9-BFFE-F6E3B931A5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FDA9A8-842E-835A-9D11-BD7CF35F4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B171BF-10D9-E1DA-EFC6-C114C45E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72DEA-8A1E-4794-B006-C951C38B9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76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E3533-5709-8D7B-E30F-6F4A5BCC9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FE3F0-4C13-8EF6-08DA-3B68C6D34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AE628D-6C5D-B5DE-9738-5251F964B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A00B96-7CDA-FBCC-6582-006B269EEB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75D6A1F-AC4F-8044-CCA5-CF69459CB5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FFDD81-FBB4-12BE-8265-F38B8B202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D8F4-45A5-44D9-BFFE-F6E3B931A5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A2C648E-7531-2D4B-4C11-929DFBF84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C6656B-60A9-E738-68DD-5BEDB990D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72DEA-8A1E-4794-B006-C951C38B9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413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351BE-F45D-0568-C1AA-321AC73A3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C38192-F1FF-24A5-A036-D9768DE7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D8F4-45A5-44D9-BFFE-F6E3B931A5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413720-BDED-CC38-38BE-EA05CFA9B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77004CC-38A8-A84C-CF46-6711A54CF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72DEA-8A1E-4794-B006-C951C38B9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002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57DAE2-C07E-0D2E-5A59-B44413116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D8F4-45A5-44D9-BFFE-F6E3B931A5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4DD925-4FF7-E163-79AB-EC1EB5A50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53BDD6-017A-C325-0180-716C064B9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72DEA-8A1E-4794-B006-C951C38B9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20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684E80-CD51-CD2A-04C8-CD7A2EE84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018942-1EF7-71E2-C477-93D1F10C1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646B13-DCFF-0CEF-911F-7D63C8C0D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AFD665-CC21-F52C-9B5D-AAFB3E861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D8F4-45A5-44D9-BFFE-F6E3B931A5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EA426D-3C64-D795-267B-BDE3D228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2D3AA2-8E38-20C1-4661-E96D277FB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72DEA-8A1E-4794-B006-C951C38B9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603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5CBC9-0B09-0068-C45B-2C62CF4A5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BDB51C-34EF-C96F-1C03-3362505E8F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CF5236-759C-097A-7E22-919098824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F1EE00-F3C7-3224-E354-B4CE08F88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D8F4-45A5-44D9-BFFE-F6E3B931A5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0AD3F0-3314-5959-1C7F-ABC95DB12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ABFA66-589F-E9B0-9DE4-37E55FFB9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72DEA-8A1E-4794-B006-C951C38B9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151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0C791B-B1C2-C2B4-70F7-B24299884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6D4BF2-D0AD-B309-8D13-B044AA684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244D08-4FDC-D287-B98A-2E1078DD9A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3D8F4-45A5-44D9-BFFE-F6E3B931A5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85F7D4-8B1A-5056-4E5E-9641E9C6D1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3E1E35-B324-858D-19B1-8A52ED728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72DEA-8A1E-4794-B006-C951C38B9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41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6242" name="Picture 2" descr="88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2024-03-10T06:47:05Z</dcterms:created>
  <dcterms:modified xsi:type="dcterms:W3CDTF">2024-03-10T06:47:05Z</dcterms:modified>
</cp:coreProperties>
</file>