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B49FE-AB37-AF26-76E9-FCAF8311B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6CEAA-E29E-652E-056E-A1F9C377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351DA-AC2C-7A49-B9C6-AB5FA725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A2D0-EF54-4280-86C2-238E46F68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1FF6B-F511-F951-E34F-B173B80C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1079E-7742-91BB-8884-6BC993DB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9448-4B5E-4AD3-97BC-CA82B82F0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3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12998-8C6E-1AF5-6BA3-7A771DEA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AC9D4B-D25A-9457-5B94-62DBB4818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908F5-54FE-FFBA-3195-9263FF63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A2D0-EF54-4280-86C2-238E46F68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0D7DA-74A5-935A-7733-ABFCAE3C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4776B-B48D-5EDE-3220-72888B20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9448-4B5E-4AD3-97BC-CA82B82F0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6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855E10-9BF6-2C57-BB17-29122950D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27CBC-2926-FA00-97FA-62F010436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76755-FAD0-6CCE-5822-F5EEF2B8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A2D0-EF54-4280-86C2-238E46F68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B1781-B085-74A7-7F18-932B784B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80C2B-CC61-4688-F1EC-5488866B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9448-4B5E-4AD3-97BC-CA82B82F0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8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F43B6-655E-3F8E-C527-A4A26DE7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22F12-EF8C-EFF6-31A3-D05440C8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9D43-F16D-3096-FC75-D4A94873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A2D0-EF54-4280-86C2-238E46F68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A2C23-5A78-2815-0ECA-B3D1C49D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C5471-E449-78ED-B036-7EDA5C9B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9448-4B5E-4AD3-97BC-CA82B82F0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9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78466-C50B-0E25-CA50-B5665612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2271A-E8DE-8BA0-D00C-F49B1C06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19565-CC6D-7E7A-5212-525FCA7D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A2D0-EF54-4280-86C2-238E46F68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3592B-911C-387D-BABB-53C6598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4AB7D-BED5-7A62-0D8C-86EC3977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9448-4B5E-4AD3-97BC-CA82B82F0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8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36F32-1000-6EB8-5F65-BE566A2B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33CE5-072E-4BB4-6221-682C88181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0818D6-7B58-37A1-BC16-ECAB6D9D9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2F017-CBBA-6B55-FC47-4F9BF7CF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A2D0-EF54-4280-86C2-238E46F68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44F81-949D-84C4-42B6-7F930F3E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16BB3-ED0C-98C9-7D1B-37F1389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9448-4B5E-4AD3-97BC-CA82B82F0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0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F8AC4-ABE5-70CE-46A3-A65F3477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1C309-EA52-FFAA-7FCD-AC4D3703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E24563-8319-BD47-E7CB-3036C3112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2C9F9E-50A2-FA4C-4890-97BD5D7B5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973BE6-7FF7-5576-06B7-82279A0B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428845-87E0-175D-F06B-96868E10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A2D0-EF54-4280-86C2-238E46F68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9ECB14-6244-F462-F002-166E63B3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2C0A1F-D068-206C-F858-F357F685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9448-4B5E-4AD3-97BC-CA82B82F0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3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46167-218C-34BE-2099-9071A0AF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B491A8-F8DE-8D8B-EA12-C42176F2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A2D0-EF54-4280-86C2-238E46F68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D6BCB8-D2D8-0F35-A2C4-EB5B855B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0DDE84-8BCB-0BC7-0DFA-9CE7C3CC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9448-4B5E-4AD3-97BC-CA82B82F0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3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4B10A9-C5B7-7B8A-BE2E-001A05EB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A2D0-EF54-4280-86C2-238E46F68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2DACA7-7A8D-482F-8AFE-5B2C910D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BE34CE-7364-CBF6-B061-C91F6DCA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9448-4B5E-4AD3-97BC-CA82B82F0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6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8ACE4-A716-E537-2A9E-B37F1646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2A751-9CD6-A104-1BAF-98D8C36A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D4F801-3401-1CF8-31A5-ADF7BCF77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DB529-3FE7-3928-FE9E-FA81A0FD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A2D0-EF54-4280-86C2-238E46F68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EE31E-8181-3766-C8F0-6B45EFD2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4EC47-4CB5-012E-594C-235EDF40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9448-4B5E-4AD3-97BC-CA82B82F0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7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CC925-B36D-D684-7D3D-666BC936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437228-56C8-926D-4F02-7E3F445D8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894005-9B59-3D86-2706-42F408141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D9596-B7BF-DE7B-E71A-EBE573C7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A2D0-EF54-4280-86C2-238E46F68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5C30C-8B28-E58C-76BF-CA425FD4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616F6-EAC0-2ECE-6B53-879D15C8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9448-4B5E-4AD3-97BC-CA82B82F0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1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A0458B-F24D-2B91-C2DD-0C3EC203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0FF66-BB01-7AA7-7AE5-D9412C69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A653B-E8D5-A467-7AE1-18C015CBA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A2D0-EF54-4280-86C2-238E46F68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F080-EA9A-47A6-71CB-1BD91428E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27B33-F1EE-31D0-A5FE-EABE09B0A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9448-4B5E-4AD3-97BC-CA82B82F0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1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386" name="Picture 2" descr="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2024-03-10T06:48:11Z</dcterms:created>
  <dcterms:modified xsi:type="dcterms:W3CDTF">2024-03-10T06:48:11Z</dcterms:modified>
</cp:coreProperties>
</file>