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98C5-7F3C-245A-CD66-98C0C1729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AFE51-2E58-5ACB-CF75-5CD2AD414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7D54B-FE42-0FC2-90DC-F0118957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3E9CE-1884-7784-6922-5C93A604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D9EFC-E145-CB04-AB0C-A5D94F0F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2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BE42-C242-D8B8-E209-8D55C5CD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37424-DADD-74C4-764F-05E2C9FB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32DF4-08E0-F59F-69BC-5E33F65B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90567-2F7D-79E7-F51F-7C6F0C55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F24A9-BE3A-B23D-C85D-D678205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41363-E12C-B8C0-AF40-6F0D7B564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AB8834-BE1D-0966-E967-214D38DE0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5DD4D-1211-B442-260B-1F3DF522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BE512-91B6-1E18-8DEA-88EFF9B8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61A58-394E-9ADC-FA04-1110AAE4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D2C5-1255-451B-EFC3-0C397F71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F3CB7-FD28-1960-F553-0DA63AFD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CEA4-9938-DE59-C49B-11DA31D1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CAA3-56C2-EA5C-1164-99A3C89F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2EB35-DA3A-B788-4865-AB69D87F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3E9B-29FA-DB30-1CA0-4DC37C7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224F8-1AB6-514E-4383-7C2F216D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7A229-D601-0D42-1A06-7CAFE31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BBF5D-91C8-1E23-B973-7BEB10C2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46544-77EC-DFE8-8D1C-5A304A33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DB16-2C16-1DDE-EF0B-7E2D23BA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A51AA-F133-DB0D-9F54-CE983AC9A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258E1-16CD-F439-0399-6B58636C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2B355-A4D7-D183-EF91-865CEEFB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63CA5-D270-15F2-BBAC-C50922F6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EFE6-3084-C2D8-F04E-9A5CF6D6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7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747C-4826-927B-2D97-D4484AB1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0D9FB-D366-47DB-122C-C745FEDF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9F207-24E2-0DB9-8BC8-BF160FF2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461AA-4F95-60FF-0202-EC90BA62B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D1561-202A-F10B-A34D-0709F833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DC299-45A2-1F6B-469C-360C32D3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6CDAB-BDD4-BB73-63C4-39D504E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AA471C-F7BA-2032-41F3-1EA1737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5945-4853-51C0-91B0-C6C5CA5B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DC2053-0E0B-E9E9-9B93-0D918E69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B5BDB9-668D-E26E-F396-13E7082D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DE9DE-8521-5D2D-7FA1-CD7F31C5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EB5A1-3E99-864D-9A36-3F0FD352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DEBB6F-C97E-962E-024B-0EEDC857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A96FA-69E4-E387-0526-6A61741D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11B8B-4EC7-C0BD-62CE-7655BDBF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1EADC-D2FC-57DB-9231-2FDAD3DE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396D6-C8A7-284C-C8A6-4A1F3BB5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AB6A6-5D93-C2C7-0E88-D7F37429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3D23B-7C02-A148-7998-DB2CA13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7C7CD-3CA5-812D-A08A-A3299208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E2182-E014-573E-E0B1-C5E31A6A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24B0BE-DA21-DA54-9CB0-27E654CC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AEFE6-C7CE-0BF2-0567-A689608C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E7E73-B159-0AC0-1EBD-94996B33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63782-C65D-2B1C-1282-BDD71A3E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91A1C-51A6-B9FB-0C04-126F20FD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E4120-51A1-C709-6F0E-5BA06151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0EAD7-E700-B5ED-29A8-656F5FC1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02CDA-1F8E-2EFB-2A86-8E609C44D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1174-4EEC-4695-AA6B-1442AAD6D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66A27-EBF0-562E-378C-2609D4AA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007B4-6704-3B28-39DE-AC6745FB2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35B-DB0B-4AA6-A3B7-CE4CF7EB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674" name="Picture 2" descr="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2024-03-10T06:50:23Z</dcterms:created>
  <dcterms:modified xsi:type="dcterms:W3CDTF">2024-03-10T06:50:23Z</dcterms:modified>
</cp:coreProperties>
</file>