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D17FB-AC3C-7661-6B21-341833457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295702-1BC2-BB10-2880-7D3A82131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0E2D2F-BAB8-FE97-8472-C6476C92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C715-9A78-486A-B398-CBF53CCBE6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4CF31B-FD50-73EB-58F2-080F0D05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F12031-B24D-F617-8E8C-28B2B7AD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175E1-FD9C-4B9E-BA98-1EE8DD388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2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5A374-BE7E-552F-7222-FA41287A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6DD0A3-586F-168D-1961-1588A143F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39AA43-8E1E-B189-F52C-F74E3901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C715-9A78-486A-B398-CBF53CCBE6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A30230-A5EC-E91C-3AC3-3008ECFE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18E1FB-EC61-87E1-BEC8-ADA3338C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175E1-FD9C-4B9E-BA98-1EE8DD388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28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40DB7F-BF71-400B-239A-B2E5F9FBE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69AAAF-4AA9-56A5-04A0-1B1295349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D13DFD-432E-15B9-EFC6-298A6931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C715-9A78-486A-B398-CBF53CCBE6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724CAD-A810-C2AB-3AA6-7B37EC15C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E2F659-4D30-46B3-CEF9-2C3C988CA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175E1-FD9C-4B9E-BA98-1EE8DD388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56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68FD9-2A8A-FF0F-C180-C18E0C37C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672DDE-CB8A-C012-19D5-7F6A56641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F40ED-6F34-18D9-C6B8-53841EF6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C715-9A78-486A-B398-CBF53CCBE6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E04CC4-4011-905C-B159-2F249913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ABCBB4-8A33-6DA0-79F8-B90FD5A0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175E1-FD9C-4B9E-BA98-1EE8DD388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78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AAA8A-4A27-6B3E-CCF5-7F85D32F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AC103D-8BA1-D449-7D31-2D9923148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7CB120-BE13-9B5B-8D46-EB858D03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C715-9A78-486A-B398-CBF53CCBE6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F5AB3F-CB1A-A57B-4445-C5A8B3DB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8AB1E6-1DDB-91FB-E049-A5BA4F72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175E1-FD9C-4B9E-BA98-1EE8DD388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98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7F50F-B8F8-C7BB-C0FE-71392F2B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0A0C4-167F-1CA8-857C-1E93BDD54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665411-F70C-CF04-3EBD-B67346551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106F22-590A-A876-12A6-356FE814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C715-9A78-486A-B398-CBF53CCBE6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DE70E5-5DE0-C06D-4176-922D6D8C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37C037-18AE-AA03-EFF7-8B59EFB3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175E1-FD9C-4B9E-BA98-1EE8DD388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39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A0706-E145-61B7-E83F-D5DF88835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7F06BE-F941-1168-7C64-FA0B713A6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62DDE2-1447-FAD8-4B77-3CD8AA0F2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07F71E-E7C9-8C03-77B1-55F080EFA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AF9BAD-2D7C-B4FA-A126-2E733B8BB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15849D-ED7A-2231-0149-4A1C14E6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C715-9A78-486A-B398-CBF53CCBE6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8698F0-113A-63CD-9327-AAE29915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30FE2C-2368-9419-FDE7-6BBF0C21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175E1-FD9C-4B9E-BA98-1EE8DD388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34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EC127-E6E8-FA3B-50E3-1E425468D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57B374-896C-DB21-C94C-537AA0C93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C715-9A78-486A-B398-CBF53CCBE6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AF81C5-6355-438C-DEE3-8BF73D4A4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27DBC3-A527-98FB-8FDE-A98DD6F5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175E1-FD9C-4B9E-BA98-1EE8DD388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7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804961-4F38-FFCE-09CD-A6C62BA4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C715-9A78-486A-B398-CBF53CCBE6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CA517C-B284-D159-61ED-9044A4D7E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F5CA97-F1D7-4E59-5F82-97E2D6AB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175E1-FD9C-4B9E-BA98-1EE8DD388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5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78D49-6B44-7EDA-B547-6E83FFD9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220689-0CCE-2687-6EF0-8CED55A02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DB27A3-79C5-53D1-7CB0-0622BEF7C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14ABDA-D30C-7789-AE56-8F7A9CFA9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C715-9A78-486A-B398-CBF53CCBE6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6FF19F-6F1F-C5E7-E47B-5CBE61D6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5D4AE1-C4EF-9862-4DF2-90698D29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175E1-FD9C-4B9E-BA98-1EE8DD388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54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FF879-90DD-470B-4257-A55EC6BC1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5A0520-F77A-5F43-CCC8-18B305D76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A18C95-2528-F691-3D8C-E3FEB5259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929EEA-DCFA-2436-1A09-3EC934A37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C715-9A78-486A-B398-CBF53CCBE6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A1B4AF-5626-F64D-7C07-C68433C3D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7BE08E-83DE-E793-E06E-FF449AF7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175E1-FD9C-4B9E-BA98-1EE8DD388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82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6E697E-6A2F-9576-36D9-F417EC76B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B9C757-0064-DCFD-9FDD-45B490518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D71F12-B605-6C08-F19B-A2D3714A9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7C715-9A78-486A-B398-CBF53CCBE6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9422BA-B93D-5C95-F837-626C1776E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882066-7DEB-9BCE-FFF4-4276B68AB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175E1-FD9C-4B9E-BA98-1EE8DD388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32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4914" name="Picture 2" descr="9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2024-03-10T06:52:12Z</dcterms:created>
  <dcterms:modified xsi:type="dcterms:W3CDTF">2024-03-10T06:52:12Z</dcterms:modified>
</cp:coreProperties>
</file>