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44C9-085A-8D29-AF97-3201A79D2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7DBA59-EF42-E40F-5ED4-86F12DE3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056B-E05F-F303-C6C6-EC1C20E6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66E16-A85C-58E6-0A9F-3AB8E376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AC7DC-8ACA-B3CE-08CD-02804C58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4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BC971-27D6-C5D4-1CB2-1DF646A8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4BFFA-F440-8D10-B659-9903BBE0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1C1FD-E80E-47C8-0FCE-6481B10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5A314-6588-CD70-0AB9-849E45B0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454D8-9CB0-C0C0-81E0-4AD54874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9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1FB9B-3059-E946-CD1C-EB816C92C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3CCE8-F137-CFEF-5E8C-A0841265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21E2C-0F11-CC2D-421C-CC7236D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A8D5D-C667-8DA6-7F5B-D3947AB5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2FDF6-6CF9-6D5B-FEC1-6DB0F25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4751A-18A7-6AE9-E5F7-6361E21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81F0A-8B0C-6E4B-E3D3-042D5C83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C3CDF-123F-AB98-8688-092AB977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A5988-FA4D-4697-4286-ED5CC24F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16361-C77C-3617-7BBD-65B39D16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9866B-93C6-3AED-1ABE-8E413208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07230-D764-B907-93C2-98EA407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BEC24-E4F2-B0EB-5ECE-BBF02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20C67-DBC3-FBE3-6CF4-021B1756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61764-995B-A048-FFEE-9120E68A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7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E859-E330-CA7B-D590-C754D67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189FB-1756-2FA1-C2FA-C5204BEEA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E8BB3-0B5C-E06C-1EEC-88779F0F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22846-ED09-D123-2AB8-4D9E33E8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A6692-A201-ADED-C2C4-68BB315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77CBF-8598-124E-DB29-B64FCEA7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ACF76-9C18-FD2F-6747-EAB4C8A0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26DD4-724F-F650-AD33-6AF73A22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485C3-2963-BF83-5F5A-35D9F265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F9FCBA-6F63-989E-2076-7FCCCC4B6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AC31B6-FA58-4351-9267-3191E7058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C2CBCB-F0B9-9081-0625-C2551D95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3401A1-82F7-702C-23D7-956CFA93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BDDA4E-4F60-2EAF-5B49-EB6B12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0FF8-77AE-9E6D-CF13-698A1A2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C5D6EC-17DC-1839-9933-C3584EF6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96A2B-8304-F762-5B48-F4E2AECD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45CCA-0DBD-688D-C94D-FBD5ABAD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ED658-C061-44F6-3BEF-4B8AD3CC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856F3A-9D36-8B79-E8B5-B316FAB0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D9533-F6C8-B4F7-9E34-A7A54610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3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2ADB5-3F74-4A80-2C1C-EC4C7836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3F96E-AB95-1A8F-5618-38F9246A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D7F76-D654-5C9A-B2ED-83FEF3BD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A8F74-1EC3-F245-63A7-672AD32A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0FCAC-E39B-B7A6-F010-ECB2F934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23338-FD6C-78B0-B023-24C85E56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A828D-6744-847E-FBF2-A7BF4032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955C22-1D5F-032F-EF5E-D98CFBBFC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2DBF2-E429-9211-653F-513339AFA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D6320-94B9-965E-1463-86C43A9F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0D0B3-FA1C-98A5-F279-777CEB2B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9653F-9F00-6148-2457-3CEC1EC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B4221-78E7-55E5-8CF0-19B64070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30B88-719F-74B7-72A3-6805B68C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B7170-34CD-DD78-EEDD-215A6B317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3C62-AA05-4828-AA80-7B9630A00B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318B6-5573-AB0F-9A56-8CCF8DE25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5B39-436A-5A0C-5BE2-C9FB214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5918-D971-4819-91E3-202562FEA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6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106" name="Picture 2" descr="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131" name="Picture 3" descr="9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2024-03-10T06:53:40Z</dcterms:created>
  <dcterms:modified xsi:type="dcterms:W3CDTF">2024-03-10T06:53:40Z</dcterms:modified>
</cp:coreProperties>
</file>