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D2E48-BED3-32F0-66B1-D5490406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970E3-FF81-3C2F-6184-C219815F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279C0-B7F2-A403-347A-672442F3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385A6-891D-063C-ABED-1B48B209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0A43-1876-DE67-9B32-BEB344A7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167A-59F9-B790-8B97-1D3A6614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A15291-E624-0B2C-216A-2D1BF5375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10E2A-33D8-D296-F26F-009B7A28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B3D4D-F3F6-F545-4CD2-81E51034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FDBE7-1DC4-68CF-FB65-FD22709F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4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EFB56-2582-7BFE-2DA8-9220893AE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5C4F2-32BD-A715-ECC9-5A36580D8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07A04-7C99-D1A5-6940-44091C49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FD2AC-8C1C-F15F-AA2D-119D9FB5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D66B8-A4A6-77D9-EF67-E8BB048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2772-4265-B4FC-1130-371B017F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716BD-95A7-ACD3-4448-F82FD3DA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5D3D0-F9EA-DF45-D089-EF6D519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68BD3-0FF8-97E3-905A-45014DE9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2C96-A4DD-490A-2DD0-A1C7AB95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F66F2-C2E9-505B-E8D1-EE30F99C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57A19-7760-95EE-D192-4DA38DDD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75E9C-22D6-B6EC-4752-A3317961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193A7-2E2B-E49D-0BD6-DE64B636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CBAF1-FB21-3B35-30AE-9821B70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177F1-18CE-CF55-9777-E608D2B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42542-5756-4C3C-B1FC-B7E24C84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E5AB8-4103-B31C-4A27-D7DB057C8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532E2-76A9-6FF0-3DD8-658EDE4E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2466D-38E2-05DE-7871-633671C6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3653B-AC6C-7FA9-6E09-1B947EC3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54FD-C3AD-A060-E758-406E8BC7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FA81F-DB35-4D0C-8E86-0E81A3B9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5648BF-5B3E-4DED-EAD9-ACE249D4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87A7EA-5D0B-18B2-3A68-121A21FE5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D72D4-EC49-5E89-908F-0E037963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ECDEE-E52D-CC20-D1D1-F96E7517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50B5C3-9C67-9519-05CE-32D50C66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65481-CD08-0FE0-6B91-3DD2183D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7AA4-4EBA-9ED4-863E-1B34A758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8B574F-7E4B-2D1E-190F-553E2C68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157A08-5462-9DA2-AAD9-652C6231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5D26C-295C-9BF2-F365-042B16F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5C54D-B0D5-7EF4-9B09-E00A6B89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A63A09-C843-0CD3-4B11-CF83D3F7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77283D-DD27-8DAC-9AE5-E4464D28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8DC0B-22FA-690E-AEAD-C200E7AF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D5FE6-7629-50D0-FFE5-CE78FCC8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66287-ADB3-3B8D-CD8C-3FE14C5A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F2B3E-E516-74A1-F8B5-4E1F224B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2C344-3110-155A-2864-11441A39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894A3-8B65-3C37-64EB-5F1E8F46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4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EE26-E681-A30E-7EC5-9E75D6A3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24615A-2F96-027A-8DE9-1C708A8FF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0F880-C8D6-8F54-CAD3-EC7C6B2E7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71CCA-576A-4696-0FE3-D7841F87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E9E84-A757-F855-12D4-1D8410DB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1BC33-EE52-73DF-53E6-FACEB47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4FD02B-107F-6784-E766-5BA74B6B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6CDAD-7026-2B62-30D7-9166A898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9B3E4-4607-D941-D285-D3D2E7255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C4B4-5168-437A-A3D7-CD95F237B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EB9B9-82F1-F9D3-3006-387CAAEE2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CC636-2F44-84BB-FBF9-097827A47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653A-FA7E-4E00-8012-491145B96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8" name="Picture 2" descr="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2024-03-10T06:55:08Z</dcterms:created>
  <dcterms:modified xsi:type="dcterms:W3CDTF">2024-03-10T06:55:08Z</dcterms:modified>
</cp:coreProperties>
</file>