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5AC1F-E16F-3EDD-F841-AA2A06807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2B5B89-9FE2-5DFC-F7DC-FF3A0D272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83609-7726-BC9D-4105-5004EE15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6C84-A5BD-4714-AD82-2BFB9C8C0A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AC7C3-47A8-3307-1984-28B4A97C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47DF2-2191-C411-8FEF-AC4D2F9E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BFA5-64DF-4262-BC54-029A2F6F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3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88E16-95E3-0FF4-0835-85BCF14C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83C42E-E617-DBC1-771F-6D3C281D1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5252A-725A-181B-3EB8-EF3C25D5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6C84-A5BD-4714-AD82-2BFB9C8C0A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A98FB-95D0-4348-3327-DA184F6C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98B99-9B39-BCB7-886B-B01CD9D7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BFA5-64DF-4262-BC54-029A2F6F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5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AC0BC9-FF66-C7D5-95B7-0EBD67F94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BE6478-9578-871A-4BA5-1B4457B95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BBC01-319F-8D48-DF18-C7E06049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6C84-A5BD-4714-AD82-2BFB9C8C0A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1DB36-84B7-637F-F940-78ADF568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CD48C-8D8C-A5D4-84C4-BFA56B06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BFA5-64DF-4262-BC54-029A2F6F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7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8B337-0097-A547-A779-BDC066BC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26270-C8CF-94A0-6D4C-E1818DB2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DB93EB-1CCB-11C9-0843-5E6347E8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6C84-A5BD-4714-AD82-2BFB9C8C0A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21845-760F-5028-5D30-594DDCB8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484A5-9599-6BC8-52DB-C292C8AF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BFA5-64DF-4262-BC54-029A2F6F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75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DEFA0-71AB-39D6-0002-1F1A44CA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922B9-F0F1-70DD-75B4-58F6C1E72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9A23D9-3B27-DB1C-6C83-44A225F1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6C84-A5BD-4714-AD82-2BFB9C8C0A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B5022-FD2E-F1AB-50E5-DC5C47B4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40C2E-8B4A-5C46-721B-B585AAD4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BFA5-64DF-4262-BC54-029A2F6F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4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FA9FE-1556-C624-393E-334CF9E5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3BF20-7378-AAD7-14C4-A5CAD17BF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EAC5B4-84D8-8A87-D054-178B1B681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5FB0AF-E818-6736-819B-24F0081F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6C84-A5BD-4714-AD82-2BFB9C8C0A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5624D6-8216-2916-648D-85FE88B9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F6662E-8E48-B2E3-D824-8CED3155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BFA5-64DF-4262-BC54-029A2F6F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0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6CCD4-D82C-AE5F-3C9C-5A79821A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AE79C1-C01A-41A7-2DBA-5A2C21F2B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43AE6-E05A-DC73-F5B1-F5E00EA6D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2BC112-72E4-1782-D6BA-CF82E0275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32B3B3-E2C1-24A8-8133-9A07F053F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1DAB57-DEFF-2E07-A271-DC19D14E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6C84-A5BD-4714-AD82-2BFB9C8C0A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3CE08D-AE38-3A41-295F-323A8D5F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4D6D9D-4C7C-D944-C82B-16A3CA63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BFA5-64DF-4262-BC54-029A2F6F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4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F047C-AB3E-926D-CEE2-7CADD7F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8E2BEF-D48D-9883-3AFC-4C039D00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6C84-A5BD-4714-AD82-2BFB9C8C0A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DAFC2D-55B8-218D-792E-543E3C92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9B7BFD-58A0-2A0C-9D33-2E2F839F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BFA5-64DF-4262-BC54-029A2F6F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2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3E969F-9EEB-AA43-9B69-0F7D2247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6C84-A5BD-4714-AD82-2BFB9C8C0A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74D627-A5CA-251D-48CE-AF7F3D14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7C062-5EC8-DC00-BD2B-01267751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BFA5-64DF-4262-BC54-029A2F6F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26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9DBC6-0172-C0D6-8CA6-52D0C42C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356FF-A0B3-0493-B579-2F6E782B0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9F5C15-B99B-56D8-9D83-EDA836DCD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5F1820-17E4-5A8D-3001-DFAE81D7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6C84-A5BD-4714-AD82-2BFB9C8C0A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A9B707-B145-3D24-3CE5-61E489B5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E4D61-6989-F185-0B3B-CB0F40C5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BFA5-64DF-4262-BC54-029A2F6F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6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2DF2D-FFBF-B409-6127-8D4A02AB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9599BF-BB57-472E-2299-EAC3E68F7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073A15-55AC-B284-BEF0-A038F6628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1F40F-359D-C685-DAF7-80E66E56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6C84-A5BD-4714-AD82-2BFB9C8C0A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6667B6-4726-26AA-AA73-F53A0C21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D65CF-B39F-4467-B65B-C76B2B31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BFA5-64DF-4262-BC54-029A2F6F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0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182CDD-E5A5-3670-16B4-05F07DEF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F619D1-A466-C253-33DC-08DE70EC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96945-940C-60BA-0809-9436E2C1C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B6C84-A5BD-4714-AD82-2BFB9C8C0A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E5750-A03C-8BF3-3F7B-5D41B55F2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380F2-E11D-5F29-F216-23FB32EAC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3BFA5-64DF-4262-BC54-029A2F6F4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9490" name="Picture 2" descr="9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2024-03-10T06:56:36Z</dcterms:created>
  <dcterms:modified xsi:type="dcterms:W3CDTF">2024-03-10T06:56:36Z</dcterms:modified>
</cp:coreProperties>
</file>