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559D93-215D-6E31-91BD-B589349772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190C596-0A74-562C-E66C-F45839D5F6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A70675-E438-A886-4966-78C784C69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CE109-48ED-4D0E-A783-A7271921376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AEE6C6-3FFC-2EE4-C96A-15091C9FA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39AB2E-7E2E-AFB1-7125-A5F31C89F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11583-E726-434E-BC9A-E428389F64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773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CECED0-AF97-21CE-97D3-661F1A977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2C5F243-82AD-4D31-EC37-801A30FF1C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56680D-9319-C2C8-9C63-DFE9F1B9D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CE109-48ED-4D0E-A783-A7271921376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C7D1C0-47C6-4F2D-973E-AFBC9E67C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068806-B790-C388-9E87-B8D59C131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11583-E726-434E-BC9A-E428389F64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1889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2EA943F-81C9-5EB4-BC34-C603B07E10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8BCC18B-FD63-7CC9-1031-81FEFDA280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55A71A-E024-8444-50B9-186976A74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CE109-48ED-4D0E-A783-A7271921376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5ECB99-1088-B3C3-F739-0B4D42739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C23C24-4844-221D-5A7B-613BCEFB9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11583-E726-434E-BC9A-E428389F64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0565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E2E358-C920-6A50-712E-7534B4A40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B20542-A50C-C9C5-7129-7E97B28E12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BC081E-0B27-D75D-2C9F-446BF6FF0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CE109-48ED-4D0E-A783-A7271921376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6499E0-F5AB-9423-189A-126929CCF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255F11-9ABA-F3A8-43EF-1C7BAC296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11583-E726-434E-BC9A-E428389F64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4034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9EE7AA-80ED-D011-3D72-3680B2B20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A95DB49-CF0C-CCDF-5267-67AE93F1DA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41DB39-D778-6390-54D9-AA9E5D4C1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CE109-48ED-4D0E-A783-A7271921376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E10176-18B9-35C8-F436-E5D8CD5F7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D48EE8-4DD0-B5C1-411C-8B40965A2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11583-E726-434E-BC9A-E428389F64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5633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79E72E-E121-94E1-5303-BF2B8FC7F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A343BB-E66F-E33A-F480-D84EA9E0C5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98A1039-106E-8EE8-C86B-D8A73A8EEC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F37FE87-3AFD-B991-9486-38624CACD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CE109-48ED-4D0E-A783-A7271921376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DEEAA78-7EDD-1A50-2E9E-3B153C3B7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F7ED7B5-3D1C-E58B-9DFD-B58CD0CC3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11583-E726-434E-BC9A-E428389F64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6153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EB15C-FC08-8BE5-EC72-E5C7B502A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D077591-D8CB-009D-A0E5-CD32E02BAB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0F59554-0FB1-3E6C-84AE-A8E3C8E3C8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941B9DF-58C4-2DEC-3C6D-A67C45B361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C9C9590-2B94-4E62-926D-67AF5E82CD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AF67ACB-8353-3DFE-8E94-7BD6A37A7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CE109-48ED-4D0E-A783-A7271921376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CEC03D9-0014-BEFF-4EF2-8F98CAB11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B46BBDD-B457-69D0-E048-3E900ADFD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11583-E726-434E-BC9A-E428389F64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6281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3A11CE-1C61-F678-C2EC-0C762F845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EB06F66-98C9-9C27-B1F4-036406F90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CE109-48ED-4D0E-A783-A7271921376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477D175-49C7-8B46-D621-2A037CDC0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C25C785-9BE2-5D8E-D277-6FDB4C932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11583-E726-434E-BC9A-E428389F64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7236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D0EBA72-84C1-BF46-ED7F-7DA54673D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CE109-48ED-4D0E-A783-A7271921376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8864B50-06EC-6EE4-A69C-F9CB1B638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780D83F-44B7-F88F-E4BF-F1E274256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11583-E726-434E-BC9A-E428389F64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7039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D39245-9E2C-D819-5CCD-70673DADC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629861-3DFF-619A-3269-49D82DE7DB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C73C5DE-1E07-4C13-9837-B9CD31E53F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8F57F2C-2D32-2AB3-701A-2B4669310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CE109-48ED-4D0E-A783-A7271921376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9A23EB1-7064-B148-FE82-E60087C19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666B57A-41A9-6C9E-7D8B-019023822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11583-E726-434E-BC9A-E428389F64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256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2D0182-6155-BB2B-9A91-41588673C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CD8C5EC-D34B-67F6-D82D-BE06E62079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C2B2331-1771-F2AB-F2AC-49DE2C77E3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38E28B4-53A8-CC76-3659-535B8DB64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CE109-48ED-4D0E-A783-A7271921376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6657C84-0932-13D1-D4ED-7ABE5790C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7776272-09AF-3C0D-9A47-F898E0B66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11583-E726-434E-BC9A-E428389F64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8798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0B3AE8E-67F6-704E-47F9-82045B9F4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EE4463A-FC7B-5905-4A68-353446ABF9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DF72E0-4D48-96D2-0DFA-8648DE1B95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2CE109-48ED-4D0E-A783-A7271921376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2A8FAC-4C01-21F0-FDD4-D4051DE5D9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424BA0-F0DB-D6EE-D994-C94AE0B0B4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911583-E726-434E-BC9A-E428389F64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525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7682" name="Picture 2" descr="9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68707" name="Picture 3" descr="944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381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8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68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2024-03-10T06:57:52Z</dcterms:created>
  <dcterms:modified xsi:type="dcterms:W3CDTF">2024-03-10T06:57:52Z</dcterms:modified>
</cp:coreProperties>
</file>