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1A24A-355D-EFB2-135B-B4F7057BF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E3948-1D7C-9627-744F-D6B743FFE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808D0-EFFB-6D0D-4D19-088B936E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EDAF3-5058-34A7-CE81-79FFDF2E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DC73-D6B3-BF3B-7693-B34F39C9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0CA41-0A8C-D83F-C474-C460C5E6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779ED-B899-30BB-247B-CCC597FD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4858B-9437-C7CD-22C8-3C782FC2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3BD33-A19B-AEA1-B870-CCBCA665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DB355-7C58-4BB1-EF3D-8FE9C6B9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5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372A4E-CC9E-E7DE-1230-993C43611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C8F4B-26C3-A05F-1BE8-98425C0BD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E27CE-3FA8-AF89-C03D-75A223EA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098BE-EC73-EC02-AF35-C3CAB74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B55C6-6D5F-C017-1A5C-6530A248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0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CE828-CCFB-446E-88C4-3ACED638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F1181-47B6-C4C0-BBEE-6C6BA0B9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8C380-20B6-F42B-4681-A43F6482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F7B9C-EC13-6939-B4C0-A23AE6D8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40EB1-975C-FB36-9DF1-0D7AED1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4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20D48-E572-F0CF-00D6-683F472C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F7FC1-0FDF-A2DE-C8F4-09DCDB580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BA2A4-FAC3-9274-8AEC-F84F2BCB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A81EA-3333-1C74-AD87-F24390B0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6EB40-9784-371A-33ED-86A3EE71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91D83-C246-F67B-5466-9B34DF0D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4412C-43C6-A214-C842-F385A8BE5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39D5A-785B-109C-379B-44932D45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22FA7-CF09-B505-7C4C-43C4ADBD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E9A96-3528-C400-DB8E-CCAD9F33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7A7C6-7797-40C0-DD2C-5BD6B1DB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7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9266-E187-CF16-72FF-9930398A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E0513-4C7C-0596-A68A-BB763562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8153D-B366-DB95-F8C4-6692E8B1D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879D54-E118-6CFE-A733-13CA7F8A9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B6AB9B-CBF7-F17D-AF33-34A9EBA5D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E116A6-2637-088D-C4E7-DA870781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2F78D3-D786-E700-9B06-4CA6B5F0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D7B432-5B3D-0F80-4E01-57DAE823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6F4BA-803E-A797-EEFC-ADEC9AF4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916306-A491-6D84-E316-101F68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CFE894-F9FD-FD83-278B-45FDA85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A17776-C646-F50E-8440-0A0032D1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825CD0-8836-D356-721A-2374FA35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BFCC2E-5BB3-346D-427F-9DE9971D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282EE-E661-15DC-A48E-3D2152A6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9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B2686-9D26-2140-4672-959D7FB6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841FD-E46C-9289-EC8C-E7B0AC8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7AEFC-2A44-10D7-D7BA-A2F9A7A9C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3BB406-3759-66F4-A0F8-79782A5C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00B93-0489-8FB2-9FBD-D72B4EA7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D64D7-A851-5E4B-CDB3-49785251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1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1928-DC08-178C-F18B-13BC313A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B7F805-B699-E2D7-DB37-68AB05ACD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A0614A-87CF-C42D-D4F1-CC2F6278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512FA-D061-D777-85CD-9777444D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5AEC0-D404-732B-C31F-54BC7A70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C0A5F-8D84-AFE1-4E93-64524312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5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4E8FA2-FF84-C30C-70E7-85B42AD2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CAEAB-0F1E-6EDA-A252-1AA2832C1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F9FA9-D8A4-9D1E-1054-A97864950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B0DA-6FC2-4366-B4B0-D38612B265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E2711-7C35-114E-C882-F61BC232C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F3A63-D6EF-734F-F31A-E7F7F204C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4162-8A0E-4AC0-B85F-47D63265E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6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306" name="Picture 2" descr="9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2024-03-10T07:02:38Z</dcterms:created>
  <dcterms:modified xsi:type="dcterms:W3CDTF">2024-03-10T07:02:38Z</dcterms:modified>
</cp:coreProperties>
</file>