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B2DC-CB28-727A-F6FD-4FBABC111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18448-8468-448B-A865-9A099B19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BCC88-9FA4-1E76-B73C-9AEA5784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8EBD5-2D9A-1E68-8135-7BC80867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47115-2A35-E3C3-0F34-65FC2703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4B8D1-A140-87A9-407F-7716B41D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40817-31E1-3132-771F-486BA899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65EC7-23A6-0409-8B04-7F86EB94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80D64-D430-2FF4-957A-671A92D9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47250-F454-891E-FDA3-D22E4F7D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39C97-FBFC-30EE-6124-AA06061B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A94FC-26C6-9B29-E324-899DCF28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A6BF5-2D1C-D403-B081-C5E0748F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80B22-6622-2B60-8B3F-A27D4ACC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77DA4-7A26-A391-8A3B-EEC26517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79212-C93E-67DA-F7F5-64AB2E91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A88A-120D-50C8-B901-4DFB9541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861AE-5E75-6B47-CB8C-75EEABA3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7992B-4EBD-055C-C951-130CB10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9E4AE-939D-E937-DE8B-E64EDE5A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7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3889-2D76-1308-21A9-1C8BCD6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BB8C6-3F5F-8945-B37A-0B6E7AA5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B175C-7336-3371-A724-897B955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C381-E3D6-D729-DC7F-C24E32B3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97F7E-ED91-D9DC-97BE-59B2FFE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7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E113-EFFD-D3FC-D7E5-027B359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8253-4478-EE0F-B1B5-69CBFE6CF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E698C-2D91-483C-BA3D-DAFBAB2F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FCD3-6CE5-B5AA-1A41-0DAB945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900A8-388B-A5C2-94F2-FAA7D17B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EACC8-1C05-F771-541C-3F95370F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7CAB-F00A-8154-DD60-1F31BCD3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2CA45-3D6D-B1D2-CF3E-0D2A077D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B439A-F4C7-C0CE-D8BA-D4BB8666A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D3FD9-A452-5B72-4334-B7DE2CE64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B9717-C8A1-CB7B-CCE8-7A38971A8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3E39D-621C-5DE5-6E12-1ED3996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DDAA4-B55A-57A7-0481-0FC1842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020A3-A927-2323-CC6D-8FCE197A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2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64291-261C-2400-A876-FE712478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9A88A1-3068-2166-39B8-AF93D97C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FE7439-3275-444C-AD1B-A941B886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D2428-80AF-D9B1-B0C8-0B598CEB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84212-F26D-3A6D-4370-16FF8EED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1CAE21-38DA-260E-322D-93A97BCA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EA366-DBE4-F1FD-BE73-B3EDD819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4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AC51-3A71-37D7-2BA1-72CF2ECA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180E4-D1C2-0EC0-E15F-F0986FC7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8A563-B4F0-FA7B-5D9E-2E6F810A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D4CE9-2414-4A13-2EEF-DD686FE3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567DB-85B6-4C2A-025E-CFF88C04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75D74-CE0C-EABE-E1ED-82561F35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625ED-D736-6F6A-CDF8-C40C461D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13E37A-E0F5-50D7-DB3D-3B620FCE7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360EE-BF23-0206-E82D-AA00C502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37C56-CE21-60DB-2A65-B3AE2FDE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436C7-F66B-9679-A0A7-CDC17DBA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EE24D-5499-7029-480B-7C38783C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76471-F93B-066C-070A-442331E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2B24B-88FD-C56B-EFB0-CE023ADA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42BEA-2815-CD26-3A8A-D9CF58B8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BB1B-15EC-4D25-B2A5-21AAAD3BA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2703-158E-686F-53E0-A377F88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5E07F-6C51-3F90-BF83-541198579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750B-2A47-4C16-B557-E287EBC1C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402" name="Picture 2" descr="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9427" name="Picture 3" descr="9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2024-03-10T07:03:33Z</dcterms:created>
  <dcterms:modified xsi:type="dcterms:W3CDTF">2024-03-10T07:03:33Z</dcterms:modified>
</cp:coreProperties>
</file>