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262D6-C09E-2230-BC99-6F96A4855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04973-C15A-E94D-CBBE-D49AE9A1B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D038-50BA-0260-2A14-150D0950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7AF4E-1F85-EF8A-F444-D3655C15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339E4-86C5-6A72-7A84-EA538747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10D23-6C5E-17B1-61F2-26999B87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80166-B56B-6B4A-5E8D-31ED373E0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64389-78BC-3ADB-9961-B41B009F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E5E41-92C6-FA67-2A84-AE916249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3BE5A-5F7C-9DA1-59E0-976389B9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7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9A127D-6A20-5833-16E4-D2D52BB7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86F60-32F4-2A69-05F6-CB34A2A96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EBA44-5C75-D660-F6B5-D24DB1F0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E7885-F871-5985-BE34-FE209DB5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72628-2787-080E-C1F0-4C7F2B91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5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4326E-12FE-EF9E-027F-E38E642F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C302-B6E1-3050-566B-979F605A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3E40D-DCB9-37B5-3CF1-0C6028C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42459-613B-9A2C-5D64-E6681FF6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9482F-FF7A-549D-1475-443E8EF5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5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A4B-3414-C79E-7284-DAC57905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36F5B-62E2-F839-CCDB-A48C96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D0897-F016-2433-2CF3-0008773D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D53E3-0788-85F7-8B5E-1559A5E9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A0FE3-F391-0508-A474-64972385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8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2D473-6F2C-20C7-D8B3-251B83D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C2237-17CE-2D8D-DF89-2663A2529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2E762-B71E-3892-A92E-AE165248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8870F-BBD3-3234-BD88-EAD1FF5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C740F-F91E-2387-766E-5B79F78E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09DC4-21E8-2ABA-A164-34ED529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552F9-844A-552D-BDD8-839F4E0F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B795B-AEC4-9FF3-6890-4029BDE5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499B8-7FC4-58D4-FE6C-EFDDB603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38F31-1761-82F6-7A85-3580D8A1C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55219A-7C90-4404-57ED-6B185686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7666A-AF83-9C14-2CAE-DC302504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7A3DD-B34C-11DB-5190-475C36FB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66F87D-2617-918F-A273-C4D5E920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DA1E2-A73C-8FD8-EE3C-520D23CE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3A0BF-3E7B-BDED-3B6E-83811836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D22F6-AD2C-C287-55AB-220C021B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07E6A8-EC38-453E-5514-61D54D7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6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55B8FC-B3B5-48A1-7883-6B5E8C5B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2EA4D-5697-41A9-F7E2-D9DADCB0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536F0-8A84-A670-30CA-130C3F9A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9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E6206-F08A-53F8-81AC-34A2E008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8B700-990B-6E11-02AE-A6E075FF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6F4CA-05DD-A7D6-5DF8-3AA7109A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AFCD2-FCFA-2ABF-BC9E-00519754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63798-3981-97A5-292B-E7CCE8B5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9AAE1-B620-9167-1676-77DC9003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D9E0A-478A-65A0-F591-D921A4B6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E9A76E-9061-B149-1B29-5053B8BA2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C672B-410E-35C1-3183-C81B978B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EA46B-C74A-A1DD-2F2A-9A06404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C871A-786C-6233-769D-13640B1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12D55-669E-E1AB-1983-BDD20C5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EF340-C5E2-B0CA-C202-AA2A9B3A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10031-0AAD-BCC9-E7B6-49C9733E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55944-AEA6-4DDA-CB94-97E69A9F8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7CC6-638B-48B2-805E-129D8A52E4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C5B4D-EAB7-5F0D-35A8-D5AE91364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1FD20-90BA-90BE-05BC-61135A896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047B-CB68-49C2-AC1E-DEC170CA3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594" name="Picture 2" descr="9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7619" name="Picture 3" descr="9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2024-03-10T07:05:01Z</dcterms:created>
  <dcterms:modified xsi:type="dcterms:W3CDTF">2024-03-10T07:05:01Z</dcterms:modified>
</cp:coreProperties>
</file>