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C7FDD-D8D4-C653-F3EE-BCDC7AE50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0448C-A0B6-5830-896A-EFCB97575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AD71F-E6FA-DFA1-FB7C-3E1A0640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78879-91D3-D72D-57B2-9920AB87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E0761-A83E-C5AF-5E59-EBB83323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853C6-0EE4-D442-EF26-296B457C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3A9C8-CB38-FC11-0BA9-F43B453D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1BB51-AE8A-CB9E-9A3C-3BCBCFC9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3B7E-FB94-4F15-300A-8C52EFB7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BEF8A-C2C4-3545-2F51-31E0B03B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FBAFB2-0794-E723-879D-862BE07C3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18055-B830-E815-BF7F-E1523BB46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BEB7E-9FF1-1A10-DEA9-A747286E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A894E-47EC-B788-0E25-68996C93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C0009-F6D0-EBD8-3C3E-5B0F9C30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26D3-3A01-845C-9996-6A5766F2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55568-9AA8-EC64-D2B1-8E5361B5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35260-4EAA-5633-15E6-3D8A6ECE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19A43-068D-E9D9-A817-CEC6C62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6F9DC-F93E-122C-0C67-9E239A1C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F7EB3-B373-61B6-2F3A-FD3F1085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6EE71-A63D-430E-AA1A-11D8CC5D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EC505-EC8F-9F18-EF69-051174A4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29573-09A7-C6EF-0F8F-1A0FBD05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AD857-331A-867D-DD62-37885503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FB79E-1677-EAAA-012D-83958525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26776-9A85-530D-72E1-3DC1D289F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BDFE6-E456-18A4-ADB9-B5BF89F6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EEC26-CA7C-1066-2CC9-91741134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90CB8-442C-8B92-12A8-436ED2BA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67DE3-2392-F6EC-0A2D-4C66560F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4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B54B7-AEFC-A87E-B9FA-23A94620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8F24F-58EA-3563-2E68-DBDB45E9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E28B0-94CC-4030-78EC-F3343D73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4F421-E59D-4E9C-8A83-32C80D7CE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3A9B7-941B-763E-41C7-08AE8D26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325485-F3BC-D777-10BF-AC3DACC3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33ACC-9307-E15C-4230-480128AC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1C527-9F01-2558-99E3-0EABD9A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7BE40-235F-3991-5439-8AB610C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B4321-E6AD-C4A1-A998-0864DDAB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BC8B36-21E7-D7FF-510E-46104CF9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A5244-2396-7A62-EEA0-D7CC8F35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F606C0-05D7-3AE5-B3A2-0C10FA14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6BBF93-AEC3-BFA5-B9F1-05A89423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FAE2E-8417-502E-123C-E9A5702E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90B2-4C94-015B-819B-1954EA95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42A61-1886-9F71-C25D-3DAF20BE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0A5290-ADC2-EFAE-C811-EA15E62E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2FD39-EAB7-1039-BF99-517632D4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3F0AF-95A1-6265-1675-0C611052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4EEE0-06CF-D159-FA8F-149F7C5A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A6CCD-6923-FAA7-80FE-D1E5A3DC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AA5D0-71E5-08EE-F557-64259A9F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EE009-2AA7-C279-1ECD-098DE31A8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EDDF9-9896-3F66-45F2-A1F7256E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B9EBB-BD25-3660-030D-1EBFF37A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AAA1A-BF15-C75B-CA18-BD03A715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B6FD1-594B-04C0-29B9-34603491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18617-0F10-BED3-2205-EB93B7F2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10F4C-09DF-1FA7-61E4-8C26FC30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90AF-3108-467D-9584-002D5DF2C6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C1E4A-7BA1-A04B-DCA7-9C3BFF40A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3E7EC-2B1C-A90D-5696-6681F2A06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212-4E87-4B9B-8068-B6997E39F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882" name="Picture 2" descr="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907" name="Picture 3" descr="9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2024-03-10T07:07:01Z</dcterms:created>
  <dcterms:modified xsi:type="dcterms:W3CDTF">2024-03-10T07:07:01Z</dcterms:modified>
</cp:coreProperties>
</file>