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1496E-6DBB-7984-6EC3-6CFECB14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87E47-DF20-FBED-C4E0-D90CC302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FCE38-E899-2835-0E8B-18B0BABE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5E824-D354-B656-871E-D66EB8AE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DD5BE-5C76-88EE-779C-B7C93874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273E1-094A-0FF3-01EB-0BD6CCBE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3CA2D3-BA7C-894F-9470-AFE483517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6E41D-1757-5F7A-1F62-BB4EFB4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FB292-27BE-FD96-354C-EE179855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B0006-56E7-4AA8-F468-65F67EB7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20B3DD-B2D6-9F2D-FE15-040C53737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0E2FA-E966-739D-55B6-8F4F12E70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CB8B7-FC92-484F-FB24-C79DBAEB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97CCA-B73A-0B6B-D402-9EC02429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CA46E-2349-EF10-03F3-7B2D05DC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7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1DB9-B7F9-73E0-908D-F170BDD3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47F40-CAEB-D1FF-6662-935D5ED7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21629-2A7A-352A-B466-991EBF6B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3538C-DC02-D2DD-61D3-3CF58A9C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9218D-B55B-1FB1-0506-726A4465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8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37B2C-CA2E-224A-3ADC-4151DD57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C98E8-4402-6684-A141-D49F7DEC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8D20B-D849-BC3D-689E-5156F0D4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F8484-42CD-3C76-0F87-A6E4C288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2E066-BCAD-CAD1-7A8E-C4F76C4B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1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A7412-42C9-C953-A9F0-0D456363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556E-B01F-B8CC-982B-7AFED48B5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B8C0A-A931-C760-A0F7-B53FF2B97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157F2-A79E-E872-557A-B54F0515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05BD5-527C-7307-1D57-3320F63A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84FEC-71A5-C9FD-4BFD-A050DD50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8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505DD-C0A3-BC64-3D48-80D84C51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144FB-AA59-2461-26F5-1F4E494C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1E0F7-8F35-B4DB-23CA-6207CD4B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E2E011-F5FB-6EB9-51DA-6293275B9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FBBB8-A906-0F7E-9056-0C4EFB285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63B9A-B25B-A800-923A-9A793BA2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31EDAE-6948-3C32-2F54-F9407845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048FF1-D76E-1D1A-BD5C-B6D87DAA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7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A27CD-AF25-DC1F-35D3-5B723321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D92996-3D69-3110-1638-AA9BCE2C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94A872-AFA6-8254-5F51-90191740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B63938-B1D3-D8C3-CB06-C5E511EE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846A03-7C96-DC9F-DEEE-1B049CF6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83EEE3-D6B1-86E4-C7A7-5525E530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0C3BF-B2BE-DA42-3CE7-F635382F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0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8ACC-655A-3DA0-00F4-65B3989C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56E3-FCE1-1DA7-E651-E23605AE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56EE4F-198A-71C4-E8C8-FE90EA66D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6DBA6-ECE4-043B-1172-7A3619BC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B1CF7-F321-3777-E0D9-F33EC11B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62FA0-5008-CD1C-B5C9-B93A7442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0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0805-3F63-9836-4CAA-90FC052D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724073-5964-162B-2495-EAEDD15AA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9C0E8-2747-8A0A-1EC7-E5D97D6F2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9E196-3389-0850-8446-DCC655F3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C27C1-6FB4-0DA7-B1CD-1085CD62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0CAFE-EDEE-D547-47A6-B4399498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348D7F-92E0-2035-A4D4-BA327DE8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6D7C9-2493-7982-68A0-BDC02895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74A1A-2E6F-9243-5017-ECE0884A6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5105-9B27-45F0-BAA9-A426E72722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19099-CE90-05E4-99FA-42A8AF59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3A550-9F49-6E0B-92E1-D95D047A1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95A5-DA47-4009-9346-AD3B25943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6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930" name="Picture 2" descr="9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955" name="Picture 3" descr="9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2024-03-10T07:07:35Z</dcterms:created>
  <dcterms:modified xsi:type="dcterms:W3CDTF">2024-03-10T07:07:35Z</dcterms:modified>
</cp:coreProperties>
</file>