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179A6-F028-1AEB-6689-4A8A89F60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4672D-C3D9-FF12-4444-9D3FC660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42D65-9C0A-25E0-DB2B-396C067A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0A862-8AE8-3ECB-C90B-C72E66B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523BF-AF7C-CCEE-983B-FD56FE12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4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5C3C6-622F-69EA-74F9-D0BEA154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E5993-AF94-2198-0194-1E6F890C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028EA-7FB0-396D-FCDC-336AAA72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8E8D-A62D-2627-0295-49C72293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1DC41-41D2-3E08-1A54-B4CD9088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40C35-ADEF-A6D5-F871-D6C77CBDD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407B1-5561-38A8-6AE3-BAE4AB7A4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2CB89-39BA-10B8-53F2-71C2BD37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96592-1E86-BE80-56D6-19A327CD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BC77B-8594-3804-D3CB-01C1F644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65B-C206-FE86-1B44-287DB62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098A1-AE7F-FE3B-537D-693159D8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A77C2-B050-A025-B7CE-90F1DE37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44F64-05B0-F7BC-622F-5C0A6C0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AE501-2E04-4E77-D59E-F73BDBA2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0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ABB5-3C07-3E62-48C3-53895E5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0B9F9-DFA8-A883-71B7-1852DBA5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E344D-421C-16ED-1F4F-41ACEA5A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FF924-134F-E09E-F765-ABF2DB31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0FA94-0752-65C2-91FC-10050717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07433-364A-A432-9C52-EAB21D6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E957A-F96F-FB24-5799-B6EB91645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C6BD5B-0159-9C5C-9160-1424A4C2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7D446-8076-5C39-CFAD-EC9A0558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308AD-64F3-CE94-C689-B16A8CC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B3B36-F492-EAF0-A9FB-4DED4BE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00E9-99DB-F1B2-6979-43D29C16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09BCA-DD18-0079-981F-31861360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84696-5029-D346-873E-348BAD4D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64728-8040-69F8-A63B-5565AE869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38877-FACF-77DA-F9B8-D7D7E8C2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E5126-71A1-2B49-B2FA-B7C3C1F9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A6969A-9E67-B58B-776D-3D875C9B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D2448-548B-618A-A3FD-0EBAAC4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7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BF14-9979-69F8-6E63-E59A788C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87164-25D6-FCB1-68E8-CA224D81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E0F0F-78EA-2F5C-686F-150045BF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961EC8-F875-C457-9D57-106F563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04A93-5C9D-EC97-D6DF-11311897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05211-3D6C-2EB3-2971-C14A13F5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3A3D4-27F3-B353-7CF2-43D276C2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CC60-A1AC-404E-6A19-AF4AB9D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091D-3D4E-6DAD-5292-08FA6E8B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ED3CC-CE5F-3F9B-6E50-D92F0C238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02E68-D6CC-608C-D5B1-696989F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918D4-8663-8DEB-739B-6E67F54E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D96FB-E7C1-0803-8AE1-33DC6EF2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D045-106C-8AF7-201F-28C1A33B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DEF594-B790-A45A-F369-E83EE2388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05E82-AABE-890D-76D5-D1105310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D8532-EB1F-0493-8DFC-12B3542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9D0BD-767E-39DD-0774-DA6F540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750D9-6A12-194F-A988-F3026486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5DC38-0547-2102-0ECA-C1B447F7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4F70B-CC85-2762-5A52-15028166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8A977-1B69-A15D-8C33-BACF77AE5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6E69-54F6-4642-AE98-640E3E44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75377-A8A6-9790-1D63-F250250D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21877-BCCE-C75E-0F6E-2B4A5279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184F-146D-48CB-A03E-7248E719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1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2024-03-10T07:08:29Z</dcterms:created>
  <dcterms:modified xsi:type="dcterms:W3CDTF">2024-03-10T07:08:29Z</dcterms:modified>
</cp:coreProperties>
</file>