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560D6-58FC-FD49-2986-408EBEEA5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999A47-42F5-5231-4BA2-4BB2148CE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D717D-D1EF-3BDA-4882-EA7F00E4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F11E8-84C3-EB70-8DAB-F00C103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3B61B-95A4-AF2D-A60D-EDEB9150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6F041-5849-C44B-A0F3-48F71798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B185E-1F3D-D2AD-AD85-A8D0FFAB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B2274-D521-2E9C-0B7C-64F9755B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A596E-272E-4274-60C9-305DF600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DB61C-61C1-287D-06BE-AB97E903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5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829B5B-5924-AFB7-49F6-FD697EC6A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1BBE08-504A-8CDB-B833-5D9B38294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AF59F-97DC-1EC3-7723-5F982141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62E84-E26B-32EE-D6BA-A1C3E2C4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25956-4BFE-2200-7D0C-C80F46EC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0F171-A1B9-D607-1D45-2F6EC39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3D506-8924-9A77-B022-B6848A10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D6814-62D3-0E56-569D-AAE4D84D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FC24A-3911-7109-EAF3-BF8E6DC0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5A90A-F879-F9E2-FBA1-B577E31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65FFA-8C59-D5D4-5680-EF3CB105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D1C85-DA84-90D7-DE5D-B92D2659C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22993-9B80-3173-C035-75F9D64B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28ABE-65FC-0F4E-ADC1-D3E17182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ABCE7-BF85-BBC7-6519-0297A72C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20C9-E2E7-5F70-DD34-9E9A8ED6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68CE4-AA85-41B9-9E0C-3FBDD0409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71072-D657-D5BF-456C-D7BF35E45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0D3B7-F9AB-0999-57F9-59BCA65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CAA51-814C-E2CB-194B-95291D2E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90A20-2E0C-0BD1-7CDC-50BB04B3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19A3D-693A-DE83-69A5-34D9BEEE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4EAC6-CD35-62FB-A2F2-97C3E43B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74961D-D548-AC68-E83E-30526623E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5ED1C-DC21-CCA9-88FB-6101DD156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709EB1-B02C-935B-1B41-F7EA5D60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7ED8A6-1848-09B4-2985-DBDD124E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79111-94C5-05DE-7BE0-941931AC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4E8BA-057D-B5C7-66FC-FCEB9EF8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7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3B36C-D6E3-2574-AC77-5695A163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A2CDD3-14E0-2B1D-113C-CC349AAB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47AFFD-BD5B-7374-6AC0-0E67FAEC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4D0218-CC99-EF20-EEBE-8E888459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F2BD9B-D1BE-5B1D-0A4D-6D7D44C1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BA7C9-04F8-4471-EC8A-F5C4030A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513F4-7CE4-0001-6642-CB8FBCFD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189FB-86B8-98FC-ACA9-0ADCDD9D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28B10-3FF4-3B20-CC67-CD01F8DB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D1128-0D0A-368A-9D73-EC1DD709F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17F6C-08BB-5DDE-4BF9-F748C4C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548D8-70E0-1D7F-77FE-0C8B2619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BF7BD-087C-0ADE-93C0-0CB4E0BA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8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1B30F-F9F0-0ED9-6574-B4314C59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3E5FA0-640D-ECC7-54CD-1E6FD84B9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DECA96-C6D6-17A3-418F-0D220489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613F-D005-041C-28A3-697A9AB3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4C760-90CF-69D8-AEA2-9E67B321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F6E28-3FF8-AFE4-D146-AD6EA7BA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FBEF33-607E-8AA0-2961-76F05538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F10B9-102A-C209-713A-0DDD34723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221AE-CB49-1FC6-202B-2AABC5A52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5F33-A69B-4DAC-B126-C70BDE0A9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BA61F-46CF-C229-6FC9-F610CA737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0D145-FAB3-D650-1D62-7C3F07134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D181-F7BA-4E3F-A84E-7A0E0CEAA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5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122" name="Picture 2" descr="1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2024-03-10T07:09:03Z</dcterms:created>
  <dcterms:modified xsi:type="dcterms:W3CDTF">2024-03-10T07:09:03Z</dcterms:modified>
</cp:coreProperties>
</file>