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EA46-078A-8682-E9B3-0057B63D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A4E03-19FF-57F0-4D59-6B3E94428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FC016-931F-9A77-E65E-F469BBD2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F74EA-B375-537B-8945-80BEE7EE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5C38A-3D15-44F2-F465-B97B8F56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DE42-6FE2-B819-1BD9-58BEEA86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D0617-FCBE-CA01-B1A9-DF700F4B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2EB4-DD74-EC5E-BA17-61B99765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CE8B9-196F-8B50-D0A1-362D6F4B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0E59-8414-E72A-5B75-20CCD3BE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99962-11CB-1AC0-B003-5AD60A648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1ECF7-3897-6871-0D79-03524121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5DF49-3416-3AAE-442F-CC0F491A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C70F3-BFC2-4000-DD76-405D750E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573BB-263B-C6FF-6B02-1AA425B3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3970-CBBE-8B3C-5FEF-4A85A796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1B9A6-331E-5585-7253-838744F8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DAFA2-77FC-8EA4-D276-BFB738FB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7FD87-AA40-46B3-8F53-45064B25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F5D53-9F02-6D45-124C-979DD2D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BF1A-4FDA-59E5-2111-EC9475B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E41DF-F3DC-633B-0C6B-643629453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F76C1-CB4C-702C-6C5B-9EB79F5E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9ADEB-F9E8-A959-30F6-1C8C92B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11F63-3DD2-1775-105C-C6756E8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CB65-3B32-55AE-AE4D-69A05E42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436C4-2151-D095-29E7-145E670C2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3E527-F323-8E5D-4D7C-DB9E4860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04C22-7F40-CC97-CAA9-867E5DF5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A8E3C-4E39-7357-7457-AB00135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FAFBB-05CC-C76F-5652-A056A139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892D-35C7-6ACD-82D7-A597239F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08CA5-038F-AC5F-F5AC-747E44B9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FDE54-8203-8FE6-8C4C-7F20C315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22D34-DD8D-1138-A795-D7D9B28E1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DEA87A-55F6-86FA-8C64-605E23E14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934765-3984-CD45-1D75-3F49B7DB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1B595-618E-43A7-B770-BE737661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3E7EC-E1FB-B9A7-FED6-69B94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0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178A-E4DD-2E4F-7007-3193C91A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DAF79-242A-598E-72A2-CAFAE93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C35288-6FB9-B781-F99F-0CE42944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0A14B-8BB8-52B3-2143-A3FDC179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14C31-DB57-CA6C-9795-51119AE1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489EC-A0FA-CE94-397C-1FEF2332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5E3A5-7B39-1E1E-472F-D966425C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E267-5A4D-60E9-1E4B-822AE71D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45AB-6D72-F74A-CDD3-EBB06C0B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329C9-B7F4-4310-352B-D395DE06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C96B3-97BC-E0FA-40EB-9EBE3DF6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9F8C2-FE35-FB74-92E2-2D4AC6E1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0F98F-38E0-7CCD-DCC1-7A44F6AD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34FD-9293-4F68-ECE5-A70985EF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12B11-5794-F51B-6043-1A25F6E0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33211-73C7-FA24-A7A2-01DB23FA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36F31-7E53-2884-5C23-C32FD08B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5E076-977F-83A8-6991-E9D8CE69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1B7F3-B846-D06C-99B4-733F485B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1F5BAC-4F2B-7EB3-CDE1-640E014E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48C6C-1919-158F-0C8B-7656463C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23BE1-0CD5-5B90-A1DC-647B13D90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522F-C5BF-461A-9B58-EBFAEFB75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5FF74-2050-FB82-5B96-2F9D1555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A528-343F-AE7A-6F96-CD5E56DF6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7424-A6C8-4BFC-AF91-ADBE8602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18" name="Picture 2" descr="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2024-03-10T07:09:35Z</dcterms:created>
  <dcterms:modified xsi:type="dcterms:W3CDTF">2024-03-10T07:09:35Z</dcterms:modified>
</cp:coreProperties>
</file>