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F2423-ACED-F308-B4F0-D7FD4B16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274686-D5E0-C9A6-CFFC-CDBE9EAC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24930-6825-44F3-21C1-3B72E79B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82146-7EC2-960A-17B0-F7AB58E8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EF653-1896-69C4-7E22-0BC3DD9F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41846-7EA4-424F-061F-4FDB7E42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54AA1-028A-4134-9DCF-6E0A9FC96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31337-C41C-5CE9-7991-455D14DD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0A890-9DF1-27FD-C5F9-CE353AD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FEB1D-0D0E-F19D-949D-079624A2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6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1EEA56-C1F5-73F2-E0F9-7D39EDBE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4094B-8838-A2E2-0F72-1731BB413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B8BBD-595C-16F6-6C59-719C8058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92F23-4CBF-2004-38DA-84E538C1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B7968-7F8E-CBA5-5750-EF41914F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9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21036-4B63-CCE7-37C8-34EFEB33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B28A4-94E4-09FA-62F7-3B09A06F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54125-381A-5C8F-A179-7B13B54B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554CB-E17E-04A9-B57F-7C2C7235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34A52-A2BE-6C05-F338-5E865D1B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9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7DDD-75C9-6205-58D9-BF5E3D95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A98B6-3D19-6CDA-6F59-D32C58AC3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B9061-5A07-9ED4-490F-23F0932D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18BEC-D2ED-BD9D-DEF7-60673259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19A38-F48B-03D8-A8C0-E2053B43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6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B9176-8C10-F2B8-D0E4-6DCCB64D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8E774-760F-C7C2-BC17-F3AB33588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B6F6C-8098-D38A-4DEC-1925569EF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93B83-ACEC-889D-8B3C-916E91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6E598-8A1A-8B1E-FBDF-B8F411AA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CC049-14BC-66D4-6B73-80539A39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5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C93E7-CC4F-46FD-1AD7-5C56509A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D7C6C-899E-9A38-5DCC-4A6D7357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8F9F0D-DC3F-C012-92EE-2FBF2DDD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BF939-3C99-FA81-BF0A-C5AEF327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980E94-0B57-94DB-6421-585487670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901404-D1A9-E579-6D10-FCA154E2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4525AC-34EE-2826-5239-FEF2FDD8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E46050-0A6A-9DCD-EEBE-444C5205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3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C95F3-F889-8308-D0A0-D0C0A41C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60AC7A-DC32-014C-6743-0BEDB68F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C9642A-29D2-0895-0B14-1FAA86C7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664DD8-8600-412D-92EB-8634911B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F91FD3-1B83-9AA0-8153-40878D50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B1C670-295C-91B6-E39A-2D550A22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D53663-E21D-7C64-94D9-08804720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2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B0B18-0171-DBFA-E50A-B0117A6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890C5-4A66-96A4-29DD-E6755D10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CF74C-2290-D65D-F629-85FCB91FF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B3144-3455-7FBE-3DA6-6F7E35F1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71583-BA40-F7E4-A4E0-F038525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536D2-EC11-DC99-70AC-8A0A02E2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6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99653-7537-E388-0445-F249F3B6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F2376E-5470-7A88-E304-8E5D3B149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C2A704-7402-655C-46A3-7F1940D65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CC80F-623A-57D4-4BE0-65ABD17A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9BBED-7108-9E89-5E1F-95AB931D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92030-7B01-1EC3-C366-DB72D45F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9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1B878-3773-5B3E-376C-E1D2BE95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2903B-5DB7-BB5B-346D-73ECEA25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D0D36-88AE-014D-A332-54B8861FE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800C-96E2-4BFF-B33E-4A1DFB4594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17876-A7C1-53F9-2B9E-2C92C0AA0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77EFF-6AA5-6A2E-6891-06968AC68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9B55-048D-4296-A28A-CD38B2AE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7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266" name="Picture 2" descr="1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2024-03-10T07:09:57Z</dcterms:created>
  <dcterms:modified xsi:type="dcterms:W3CDTF">2024-03-10T07:09:57Z</dcterms:modified>
</cp:coreProperties>
</file>