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6A14-B0E7-78C7-3CA0-CC1D1B0E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BBB2A-F3B7-A195-D7D7-450F7D63D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09C5-E59F-FF8E-79B8-589E8063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06DB0-8483-ECED-D324-3C089F88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F84BF-B1FD-A836-6959-000288C7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9935-3F70-438B-1714-344FC06C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29B2BC-A134-063E-48B8-FD841CDF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54237-2AF9-FBEE-1161-F9C5EFB4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BDCF-47F7-FB01-2847-433AABED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C5477-24FE-5C7A-2F60-09A90BE2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8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086CA1-C23F-5D72-046E-AA9B8E44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8B21A-807C-4132-1771-2B48A223A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147F3-50E3-9D6C-CCBB-6F0BCE09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C312-A010-F8D1-E7A3-6CBC03DD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A28A0-AB01-303A-76D3-820F028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7C28-771E-8AE4-E3BA-68E32F7D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C4083-0221-FA65-9D69-4C70922F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AAF20-21C8-C17C-3234-5A7B2824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23D5E-86C3-14AB-44E6-0E0D9366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0EC9D-0BCD-E3BA-E7B0-6A060E49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EF097-F54D-EFE9-B751-983663D4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E28C4-5B2A-8664-A693-4977D82C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BF7EF-5A50-3A0F-9E40-E8C0A4CB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7F2CC-B38A-7181-9AE7-1A5D512E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3B7B4-B76A-829F-431B-6D1F95EE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0C669-53D3-7E96-C4D1-CC08BA9B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924BE-54EE-E8B2-56DF-BF1A8B42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DC8BFD-901F-941D-8618-75B5C0AC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C94C9-DAB4-4AA7-E0B3-9301C5B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B4ED0-F4F4-F7B2-FFF8-7ABC1397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FADC6-1971-C80F-9461-9EF9716C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9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44E3-E824-C13C-AC4C-44B5B9CD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88694-69B7-6FF6-0B5C-F367395C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6DD35-DF32-452A-673B-C20F21CA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B0452D-F54D-086A-84DD-A514C9DAB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F51EFB-A914-617C-9F3A-5CA5419D1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01B09F-6676-CBCA-AB1E-BA9DF327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9A743B-AFEA-F288-E872-26E84A22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723945-8916-7CDB-EB65-9796BB8F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1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E39B-FB8D-EC6C-83BB-38C4FDD8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9F9C42-D3CA-7821-4208-CC9091A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8FA8C1-862E-696B-0B6B-AD44BF01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208F2-9D73-DCD1-0FC8-BD1E2A08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6FC4E-05A1-0DC2-6435-CF843A4A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06C2E4-DDDE-9806-B005-CCE6DF2B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EB3C2D-74CE-E584-0972-7B92EAD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1D46-2C23-2A1E-3B8D-2DFE579E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98F4F-A91B-57F7-EF21-3566F41D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1AC63-28BA-BD9C-1DBE-5EAC2DED5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F662C-05B9-6FA7-A4F6-353E5BB0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198FC-BA9B-608A-E1CB-D070EE6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C6C4F-1877-39C6-665F-66C748CF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2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884F-A04C-0048-00BA-DAFCA39E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EA057C-91D1-B697-676F-E891978E8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4D296-3CFB-E35C-AD8F-2B681B4E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CAB66-EA2C-898D-0256-4556EA13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21BF3-CA24-8A43-68C4-3B8779C0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0B613-9465-7B3C-F11A-A2D2E4FD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C1DB65-143E-C547-7173-CE9BC717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70A7F-2B4C-5AB4-BFBF-6989FA2A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F6063-BA07-FFFD-DCDF-A2422C85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D615-85F5-429B-8577-999235A7B6A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F0156-DF94-3DD8-A9EE-F3E6AD7EF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4D3C4-A9B9-E971-2316-CB5A84EB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4783-C41D-4671-A229-B0BD6A04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554" name="Picture 2" descr="1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2024-03-10T07:12:20Z</dcterms:created>
  <dcterms:modified xsi:type="dcterms:W3CDTF">2024-03-10T07:12:20Z</dcterms:modified>
</cp:coreProperties>
</file>