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5F0DE-47C5-7841-B425-D65A5A60D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CADA2F-FDCF-7DA3-CB36-6159B9B1A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8D3CA-3A45-6C3A-2CD0-4474F206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77CC-6A9A-4EA7-967E-A6F6E5095D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29D72-60FC-D798-BD19-A0C799A4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1F971-31D1-FC5E-3D86-78C82606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192B-B0EA-4FAA-BC3E-8A0C7D823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08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97CFA-C595-5A52-D522-30EBFCBF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57AF8A-E729-5545-D713-C5D400E70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62787-EAAC-87B8-AAD7-550F2C11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77CC-6A9A-4EA7-967E-A6F6E5095D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6BEEE-C525-E3B9-39C7-F9508279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226913-957B-1163-6F44-F6DB1B9E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192B-B0EA-4FAA-BC3E-8A0C7D823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54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DAC7E8-DF3E-C8F7-108E-EDF720764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120E79-542D-91A8-27D8-9B81BC044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88CD8-B27E-52B8-B45B-5D3FB490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77CC-6A9A-4EA7-967E-A6F6E5095D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3CA17-71B9-01B1-214F-37EA6293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8084E8-BE55-53F7-67ED-95487F5A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192B-B0EA-4FAA-BC3E-8A0C7D823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6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F9DF6-37EB-FB56-997A-4D7D8CAB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C1024C-1336-E9F7-B2E6-C34A9D53E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14DF3-8D74-CE7B-A8E8-F8B06805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77CC-6A9A-4EA7-967E-A6F6E5095D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3EB4E-7073-CBFB-11DC-F6BF5939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588BD-3286-C6E9-4C5D-B88CD098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192B-B0EA-4FAA-BC3E-8A0C7D823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0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9A83A-C0D6-F91B-0EC2-8A8F5153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7428EE-A82D-958D-D383-59ED036EC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5ECB4-EA11-D293-5E18-6D21F139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77CC-6A9A-4EA7-967E-A6F6E5095D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BF920-A21A-1AB9-6427-DF320D13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06D1B-5550-BD88-0478-697DE11A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192B-B0EA-4FAA-BC3E-8A0C7D823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2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DD3CA-7E5C-9E55-4FF7-CC73EAA0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2A1D4-C192-90E4-6235-39986DC94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598497-15F8-7B4E-4501-D493619CA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661B9E-CFDD-3296-D137-D2BFD2F1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77CC-6A9A-4EA7-967E-A6F6E5095D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993022-2CBF-102A-C27E-AA72CEB2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446D4B-253E-8FB7-225A-256C1879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192B-B0EA-4FAA-BC3E-8A0C7D823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40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72ADC-E5C6-DA9E-64D1-000F636B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B95EF-3DA1-1825-A973-606FF40A9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242DC9-5141-FF28-B34D-671EE399A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9D5949-F7CD-98B4-39A2-7E8189B66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F99D20-AF76-91D5-CDC3-23C3A5650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4E02EB-127C-A40A-876D-3B3B4FEF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77CC-6A9A-4EA7-967E-A6F6E5095D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2669C6-1AC6-852E-1FA6-48A92895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828FF5-FD74-183E-FC70-A17D61F7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192B-B0EA-4FAA-BC3E-8A0C7D823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94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E39FC-D584-6AD9-4FA9-61139A2D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ED6CFB-A3BA-9F4C-B5DF-5A8E9180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77CC-6A9A-4EA7-967E-A6F6E5095D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83C692-1C72-100E-2751-88E6922E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9009D4-924A-745E-D2A4-DCFDC8B6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192B-B0EA-4FAA-BC3E-8A0C7D823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13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5F02EA-D66B-39AF-29D0-457E66A5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77CC-6A9A-4EA7-967E-A6F6E5095D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DD7784-A7BF-5BC5-D084-C4A8F373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12E474-94AE-A95D-BA75-4695151D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192B-B0EA-4FAA-BC3E-8A0C7D823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09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A337E-7D32-3A1C-9D56-BA66F483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12F8B1-B960-BB7B-CCAF-C5CF965A3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B05AED-882D-28D8-59DC-8DD9B64C1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CC29ED-654F-1BE0-08D8-1639A0C3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77CC-6A9A-4EA7-967E-A6F6E5095D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BF3742-8009-8200-7EFE-39F789AD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B17DF4-D309-0DC4-2EB2-A093FBD9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192B-B0EA-4FAA-BC3E-8A0C7D823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36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D509A-8CDB-9F3A-DC00-FD9361E18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FA6F85-C89C-491F-762F-9A379FA7F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B9ABA0-C7F4-B704-593B-5329C53A0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08B565-94DC-90D6-97C9-73ACA811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77CC-6A9A-4EA7-967E-A6F6E5095D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4EABEF-2CDB-04D1-BDEE-910C44B1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26A22C-82EE-1E1B-CCF9-01182D1A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192B-B0EA-4FAA-BC3E-8A0C7D823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00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B364B1-9A72-2D25-600A-5641DAAD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D82D6B-7A6F-13E5-3E1D-E446F1285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E3055-0056-10D2-50A6-32D28EBFC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D77CC-6A9A-4EA7-967E-A6F6E5095D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781F8-E07F-853A-D881-03BEDFD8A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0397F-BF2A-FEF6-D52B-107520411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A192B-B0EA-4FAA-BC3E-8A0C7D823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5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5746" name="Picture 2" descr="10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2024-03-10T07:13:37Z</dcterms:created>
  <dcterms:modified xsi:type="dcterms:W3CDTF">2024-03-10T07:13:37Z</dcterms:modified>
</cp:coreProperties>
</file>