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E327-5D6E-701F-A8D5-C885E5A5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A8FF63-7A6A-21CE-C84D-230EEB87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75EE9-66F1-6914-5488-A4AEEEE3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6E422-C25C-4608-A3E3-2CE433A7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21C07-4955-C839-4720-C0E9EDF4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241A4-8C13-0191-698D-B3DB1EF4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06D23-5776-E2B4-8D09-40AAAF5E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87FBD-EA33-AC69-95E3-4480CAE2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9E73-B927-A4EF-EF9D-1B24A00C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871EF-DFA0-E336-F43B-F22C5B9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79723-B28A-57AD-11A3-698077BB0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D88FB-F890-2AEB-9A92-9E505A2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D1F5D-55DD-B912-2AAD-11D5B692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F6734-935B-9EA7-1B98-A9F5FA77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5B397-ED97-B500-6C6C-AC2F147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ABC76-7783-BD06-A3C0-CA569F2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004E2-DD05-523D-5449-213E9D13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827FF-AC8A-8E0B-F70D-66D9A863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896A0-EA41-81A2-CB39-FDAB59AF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86D18-4335-DBF7-6223-09615193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4CC1-DAD9-8EB7-4497-E457E29E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8F861-8259-1A21-1107-D5181793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51C3E-2076-C629-3F31-5F52BB65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150D4-9E1F-4EAF-98BB-AA917B32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804A-16EC-2B5C-1731-E68ED5D8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0A8F-C003-0EF2-762B-A2B475B6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ECB50-65D2-5F3B-72CC-1FBEF103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11678-D254-7AD4-ECBD-746A3866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29FF4-B782-D245-595D-E756D5EB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E6A7C-0C1C-164C-6793-3D3731B9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8AFBE-8D4C-B355-D4E7-5CE504E8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9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A79F-B74C-83EA-ED9F-984ACFFF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25939-132B-4BC3-2162-28E810CD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2B3DC-5E6F-618D-0DBA-D9E18E67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6C07B-9CDE-3ABF-C563-EFC90E83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E22BD-5428-0682-FA71-5D627232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6A64D3-8688-57BF-D291-9A75264F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5E72DF-8E2D-3D28-A0CB-E20491F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B4458-F4EC-F729-C4EB-7F3A40BA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A331-E7A0-8B45-2E04-D6CDE0C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CF628-57C1-214D-5B3A-4C5C1BB4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F2635-FA17-722E-6237-B6F9ECC7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04D8D-6EDE-B9EE-65B2-346291D2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9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B4E9E-BA74-2B30-D34D-FE5E99CD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B43B92-1E04-2B52-038E-BEFB16D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CE404-3B26-2E7A-49F8-78A350C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C96E4-680D-85F3-7303-40F3DEC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1186F-61E0-E330-5F8B-C39F2C4E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0657B-A256-2A43-E604-71A6A8A5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B26B9-E8E5-8586-A6E8-DFCDD0D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D2113-59F3-7794-67EA-519DCF24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E34C8-F777-79B9-0D0F-8CE7ED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F3409-B697-C636-4EAD-03996B4C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D1BAF-B816-AC61-7766-429C7E3C8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E1208-4F39-0AB2-2468-8DCE9EEB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BC177-2399-B31D-1227-07880EFE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97933-EAD8-9030-DE4D-C651047F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4A404-FCCD-D589-9038-B8F844B0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22A569-39F0-06FC-AC8A-725D1348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E6C13-75AB-9A1D-9A04-DACC6050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78D1F-28F4-9D4E-FD57-C520D91A5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CD9C-86D6-4041-8457-64D69C8268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D9EB4-9A0E-02D8-3D8B-6928B76F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532F3-26D9-70AB-EA12-E3AEC2DF8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5E9D-E248-4A82-A0E0-5E4ECD89B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890" name="Picture 2" descr="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2024-03-10T07:14:54Z</dcterms:created>
  <dcterms:modified xsi:type="dcterms:W3CDTF">2024-03-10T07:14:54Z</dcterms:modified>
</cp:coreProperties>
</file>