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7E8DE-4B6D-65AB-5BFF-C0DA0A84E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5764F-1F4C-3CCD-BC0E-C7CF93273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33E66-BF0B-43F8-4D20-A227B318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0E174-08D8-255A-8F40-504871AD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A72B0-D4D3-32D0-F5A3-6494ED69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7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36785-6859-375B-F58B-18AEF795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89303C-F6CE-208E-226E-75F25E824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81247-CC52-81A0-61C9-8EB4B8C0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9AAD5-B0C5-8E68-F922-64A64B96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17780-9B2C-5D63-9E1B-CF344AC1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C8B457-2C70-739D-6427-6F6E0456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4FE3A-99DE-5051-2C5D-93E3A99CC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B620E-FEDE-157E-2B94-F09CF317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70D2A-B637-A40F-51D3-2B00CD08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515C0-D8E4-D0B9-1736-196A842E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FFCB0-FBB1-6FFD-E5AC-663A6D34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6C3F7-20A0-62A8-CFBC-BEB9F887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8362A-15F2-DA2A-3509-5B59D468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69257-AB84-5773-275E-DBA3A735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15037-8101-1838-DF80-B8CC014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C2522-A1CA-CDC2-97A1-410EF328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6993E-4405-9358-0F9B-6B0FF22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066F6-5AAB-1EA9-12F4-A8A578D2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98370-AF2C-72E3-3F18-00EED9A7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9B6F8-20F9-3A01-1CA9-AD2D93C6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7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9FD75-0642-E92C-02AC-285005CF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24C1F-F07D-AD62-288A-BF614F1D1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181B9-E763-C63B-90FD-150F14EC3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DA50C-606B-F680-6458-E9471B49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1522E-ACC4-58A9-FE38-C693C7F6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A9793-8CC0-A7BA-C44D-A41BCFE5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5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C1EAD-985C-398D-9E8C-5152E458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7D0AE-FDC0-EC8B-2AEC-DC2B48089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89DE0-5FE8-1616-0B49-96E2A718C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A45D9E-E185-2B6D-9734-E43EF8988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63CA8C-B828-03A1-CEC3-6F45A588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F83DB-B859-C911-D168-A6C51B9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8C70F8-354C-EE17-5CC8-81ADDD16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EEC1D-5BF7-37B6-5110-F578E638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1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23DAC-FEDC-BA8B-16ED-A7F268A8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DFBA4-40C4-FEDB-D1BF-A73F2346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D1D775-4556-FC2B-58C0-F1FC9991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5B43C0-57DA-629E-CB75-1DEFC773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80458F-6AB4-719C-47B8-76B75200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201928-94B1-5030-5F13-C0215240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7D7FB-BFB8-0FCE-48BD-CC6CB86E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6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96276-B688-EC98-C013-150E7DED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68DB8-C3C4-2732-27EB-5A30B8BD5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BB28F4-D435-8DCF-AE4B-3534847AB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DEA97-B035-300C-50F5-A6DD3D19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2E1C1-2C47-6620-1D50-FB209A02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C08BB-B33E-FA95-615D-1B101320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28780-981B-1A94-3A22-737062A0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080317-4EE1-B2DB-48B9-46CA302CD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8D786-E65B-2C55-66CE-913EB3ED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558CA-81F4-46A8-3F15-F4A58FA8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0204D-3413-3C97-6013-53D3F614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D63151-3A78-DEE3-83A9-3481F4D6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5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73AA62-5B77-E094-C555-8A330206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ED2C7-3D8D-652A-F1FE-ECA42D703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0FB07-2FDA-A70D-5056-6ADD200F5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1E5F-FF28-48BD-AD89-1BD7A3D9E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930FF-77D2-C5BE-30EA-B5EB41906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56068-D39B-A898-D016-CC99B9E43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3280-A965-4BF4-8750-94FDE6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2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986" name="Picture 2" descr="1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011" name="Picture 3" descr="10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2024-03-10T07:15:27Z</dcterms:created>
  <dcterms:modified xsi:type="dcterms:W3CDTF">2024-03-10T07:15:27Z</dcterms:modified>
</cp:coreProperties>
</file>