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F8396-0F47-3C09-A72E-B4A09CC3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41BA67-B135-2E0B-713E-D32742787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F2ACF-B8DE-8E60-2E76-D4EC87FE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B4FFA-904F-FB2F-7186-2D2CD12A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1751A-058A-9A31-2A1B-3D800A54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2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B6CE9-A437-B772-42F1-B507C67C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11700-6B3D-1B21-DA4F-26D1CA11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5419D-F9E0-B88B-F94D-A5CC0415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71C06-D7A7-25B6-2498-2C427DF3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502EB-B9C0-F563-8E47-64453202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7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46743A-56FD-5216-5945-48004C8D1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6400E-CF6A-D127-5616-72F0338D2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09639-0A9F-5940-761B-F1648E30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09B73-1762-A770-798F-C2EF2C82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57F50-7121-F4CD-F47C-B05364BB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9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75329-1A01-99CB-9CF4-31BA9714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9A98-D7ED-58BA-BF3C-BBAEB09F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1830D-3B06-7635-F2CA-B03CBAF4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BEE5E-B9DB-2CEE-A987-33D258E8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F8679-5F9D-3933-E758-BE562FD5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C07E8-1B78-7AFC-BC0C-C545D34D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FD6A7-1B84-381B-6C9F-B7A8D9A78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9020D-7BDA-A954-16C5-A4C4741C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BC9E4-4CD8-DAEF-CBB4-D1C25CD4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C3E5E-BD3C-DA3E-4213-D52ECA52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9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01795-0471-BABB-0C3E-942AE7E8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88A6B-E4B5-6D29-6667-E51D496F9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70B748-DA05-24A1-0E3A-50F85B046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D4DE0-47FE-43B7-ACF0-884424B4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1EEF5-CB6D-952C-055D-FD21C0BD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9AFBC-E5B2-258C-6F99-FA538640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9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1424B-20D0-151C-A807-334FBEE3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8CA78-3080-6E24-52AC-3F6B8C9B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8FA1AB-73DD-95CF-D5BD-4928AACB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62A01-5EFA-33FB-DB4B-544CE0E1E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739750-85CE-9BC4-3612-CE10BFEA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E84FB-5207-66C7-B5E9-198F672E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45A99-5A92-1446-D71D-8A85159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9E67D-88D7-F4E5-C6FC-15954E7D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4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40C7B-0255-60CF-E461-A9C7ABEA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72BBB1-DDE6-0B05-D538-1791D0FD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0B2C7-9203-A837-89B3-9271DB93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673B1C-B4C5-8CE9-B50F-94C50091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9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FAC40-8304-C7CB-2054-90715DB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5DF62-F5A3-7755-6B03-F8819243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C5A9F-1818-5A08-E736-64EE4503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8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DDEBF-1A43-05A6-FDC3-D0686E4A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6D40B-141B-1640-84F8-4A880D2E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30719-F6AF-2067-4D2F-D82E7122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4B00D-B557-F77E-C453-9AB766C9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B2E07-C418-182A-9028-9217497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BC22A-8038-4BFE-1E4F-1F5EA330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4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45AAE-E7C1-A2E2-F063-21ACEE15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D5C38F-57E4-E252-E7BF-47DD4B200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2B1728-43D4-1BD0-D781-3486E993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F94FB-A9A3-FCF0-F580-773F3A99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40AE7-D109-0007-EA92-3BB2EE9E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003BB-43AC-9281-3101-DDEE7645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CDA3C1-27D6-6977-6352-211F509C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45CB4-B400-418E-EDEC-9DCD1D6A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5CED8-BFE5-0008-8770-EC5E32C96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4423-49DA-488F-A742-F8509C78F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84EC-4284-176D-E405-E8176B59B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DB374-D74F-DEFE-8967-316A4502F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B6E0-3B29-45B2-B0DB-A9B4DB8E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8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034" name="Picture 2" descr="1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2024-03-10T07:15:49Z</dcterms:created>
  <dcterms:modified xsi:type="dcterms:W3CDTF">2024-03-10T07:15:49Z</dcterms:modified>
</cp:coreProperties>
</file>