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16EAE-6AEF-C3BD-EA4A-97B0DAAF2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37D378-8FDF-C0FE-571A-07E9895D9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5EE65B-8577-B7EC-253F-FDEA2950E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AED6-7189-42D0-A324-F86692F97F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77141B-8DF3-B131-BE13-0D5054D2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E946A4-2FCC-1599-E02D-67DC78E2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51C4-FA2C-4009-A343-2CE370B11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75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C513D-D3C4-C4A2-6648-7FB2B93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5DA339-9AC8-926E-6F4C-30D77A21E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5DAF89-C94A-FB56-4E60-6C33C2259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AED6-7189-42D0-A324-F86692F97F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48E-C57E-B67E-AC38-659EDB1D0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8C1E8-D9FA-F7AD-904D-B567DE64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51C4-FA2C-4009-A343-2CE370B11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56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A996C9-E920-7EC5-45EF-E7594BB09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B11440-966C-E3A1-1851-1D8F371A1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C49F9-2AF3-3F0E-C578-2836371C8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AED6-7189-42D0-A324-F86692F97F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51BF5D-7A62-558D-B524-D97268C68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CA5971-4BC5-A458-87B4-E97E87C9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51C4-FA2C-4009-A343-2CE370B11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83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11252-5715-907B-3229-69B2AF0E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A82454-6F08-41CC-1B07-0A9A6B131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893167-ED38-82ED-B910-A8331410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AED6-7189-42D0-A324-F86692F97F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5B3113-2732-A60D-15EF-BE6967A5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398AD7-FCEE-694A-C3A8-FEA7C206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51C4-FA2C-4009-A343-2CE370B11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50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F2045-403C-76C2-CAEA-E36847E7F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BF751A-8FF5-9435-1B14-5C7850D36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5ABA30-6BE1-09ED-F335-50389F7D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AED6-7189-42D0-A324-F86692F97F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84BC57-6F3F-3B07-116B-CB851F774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43531-414F-C266-EFE6-B740B2D3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51C4-FA2C-4009-A343-2CE370B11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25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37365-AFB8-6C24-ACF8-89A16C58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FA123B-256E-AF53-0D97-547C0D684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294142-FEA8-A10B-E4CB-5F76C1A67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75FCB7-1A71-D2D9-980D-720AAEB7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AED6-7189-42D0-A324-F86692F97F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750443-515D-CEC7-5E58-F0ED65AD4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76A56A-D664-B17B-FE36-C78EBE5E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51C4-FA2C-4009-A343-2CE370B11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21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9C22B-F2C0-8F98-6F1F-D29DB65B2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695F87-7413-B5BC-FE52-3B0EE057F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59FB2C-203E-ECAD-6225-BB7133C51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E80238-9F61-F8B3-8B25-09666D490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467E77-A8A8-974D-1F13-AAB3E25E6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C4DC21-BD6A-3217-F8A7-BAD9C8617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AED6-7189-42D0-A324-F86692F97F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C04107-D88D-CC64-3E3A-F20A7C71E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9982B1-F706-D95C-C4A1-56D2225D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51C4-FA2C-4009-A343-2CE370B11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8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41D58-4742-D3E7-4304-4EC7B607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370295-DEDE-A444-D46B-C6322938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AED6-7189-42D0-A324-F86692F97F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F7D141-E591-E1CC-7715-7F2BFA22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5824BC-A874-06F4-D30F-0C41F1D59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51C4-FA2C-4009-A343-2CE370B11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34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96D65C-F6C7-37E8-C656-5D59CA16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AED6-7189-42D0-A324-F86692F97F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4A19F8-1281-FA22-5EE7-AE2EFBC6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D0FC8C-87D0-90AF-3327-42F79ED4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51C4-FA2C-4009-A343-2CE370B11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88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4F3C2-128D-4410-478D-73D05CD1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E4737-CA0C-4D20-3CD9-35DCD5AB5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C69426-45A4-4CFA-3E9E-BB7C3C7D8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011B22-9595-13D4-702B-96816DF7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AED6-7189-42D0-A324-F86692F97F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825D3E-31DC-696F-1596-533C8348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703FEB-020F-6E9C-A2F0-82790CF5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51C4-FA2C-4009-A343-2CE370B11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96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EC56F-5003-FD3A-0831-DA0B8D093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245C2A-F0AD-E99D-DF1A-01358EF87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DA3163-CA0B-FA76-C4AA-5903F1689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2FAC3E-A423-501B-355C-E6A49957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AED6-7189-42D0-A324-F86692F97F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C6381F-4019-28FC-E09E-853F19D2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E6F8E3-E18F-5BBE-5BB3-FAD20641A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51C4-FA2C-4009-A343-2CE370B11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9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4C80DA-4BA2-5464-7FBA-03DB6C93E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8FBB28-1F0C-2D12-EB9E-333FEA858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39125E-6EE5-7561-A600-FE1F54A68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4AED6-7189-42D0-A324-F86692F97F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67BD0B-B409-A397-DA48-7804109DE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04AC7D-EF41-4F81-08F9-E9239069E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C51C4-FA2C-4009-A343-2CE370B11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154" name="Picture 2" descr="10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4179" name="Picture 3" descr="104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4288"/>
            <a:ext cx="9055100" cy="687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2024-03-10T07:16:55Z</dcterms:created>
  <dcterms:modified xsi:type="dcterms:W3CDTF">2024-03-10T07:16:55Z</dcterms:modified>
</cp:coreProperties>
</file>