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FE8B1-37A2-5953-0746-8C158E43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70F91-A3A3-8C5F-2640-2A058DEF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4580E-42A6-45E5-E67E-862E9FCC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47542-8776-FC00-0485-B17D6E1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6F0F7-562C-FE35-5D03-48364BA4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3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BF06F-0EC8-21DF-1FAE-55171BA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B71DF-D6BC-0DC6-5541-519A6C2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9CA1-B395-789D-444A-CB2A480F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F95A7-B7C9-6506-4909-9C41E8E9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6DA2B-E534-029B-3AE0-A80C265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327AA-33F7-CFB9-25C4-69952E832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73245-A489-A01E-4B42-DF9A5135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5C8A0-45DD-A887-489A-DB63B3D6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1AC37-7C3C-BCB0-BE4F-1DABFD8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D19F8-8CCA-7653-39D4-3A9751FA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3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DB3E1-2BC1-CA62-1288-728189F6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920F-48E0-A55F-690B-EDB257AF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A364E-8024-CCBC-FA09-BB7278E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89F3D-681A-227A-9CC9-F0DB80C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19AEF-D6D7-725D-B8C0-E50C85F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EDC5-E016-9E8C-BB8F-84F16646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84E25-B882-0BB5-E37B-9F5815B4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EF72D-448C-5DEA-D3AA-86F5C2E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CB5A3-A975-4212-8A69-97770C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CCC30-7C7C-0196-D260-31F7A6D9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F1B6A-AE99-1F6B-485A-C18F3E5A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949CD-6F2B-FC3A-FE21-7AAAD0F3D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135C8-0D21-D02B-36D6-27297532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0D2BE-B8FF-C785-39BF-1B9A26CC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6A6A4-CF57-8195-EF32-7A68C08A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CFB1D-331D-2872-4ED3-7E0ACF0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BA6E2-592B-6186-9C05-B35B6067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809F4-0F8C-8C69-3B65-1C73438F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82976-2EAB-C4FA-A485-460B9AD9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3338D-D8C4-E0EA-5659-06AB0DFFB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59D62-C8CE-3FE8-6290-72B96153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D6CDC-F640-FFFA-B1A5-67F5D9E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633208-98E8-DEA1-B9B0-87AF86B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BF1CD3-01A9-7E55-7846-D61EDF5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2374B-FC21-422D-EA4D-07937509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1A159-D96E-942B-1940-586F2825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13700-E782-4D72-6DA2-ADBB5DB3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CF365-C032-8EC1-D6C1-CB98FD25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8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62842-4265-3A84-EC7B-1FB8B36A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E275D-B902-9851-6FA5-A248A827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06DAD-9A0B-FF28-EE66-02928F4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6B183-A42E-4367-F401-1F10C28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5C6DE-17AF-91B1-1FCB-93F1DC17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08EEB-48D0-8A3C-F0B5-15523A76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6A608-C6B2-02EF-53EE-A85FA58D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0BDCF-FE76-7275-7BB7-2BF8E734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B2D449-3EC6-8B5A-4AD6-5D975933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8C8F-2DAB-A946-4DF2-528C4C4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1C292-558A-B903-7B89-F8E117BAB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9C18-2685-3A1A-E564-5736CDF2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75060-49CB-A48C-31DC-68C547AE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F14CF-C75C-6D37-D98B-B6655ACA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8DF24-9726-AA17-C860-D1C45A37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2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3309F-285B-E8D6-2C8C-35DD8D81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EED61-B647-212D-EA5E-A22B7C06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32EFD-3778-8D84-BE2D-C1A213EDB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D95A-15C4-483B-9E91-31BE209EB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08BAD-F0FC-00CB-1B99-4CC405717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33896-39B3-5192-B381-C753BB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3608-5B96-4529-9B2F-3A0E2BDCF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2" descr="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"/>
            <a:ext cx="908929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2024-03-10T07:17:28Z</dcterms:created>
  <dcterms:modified xsi:type="dcterms:W3CDTF">2024-03-10T07:17:28Z</dcterms:modified>
</cp:coreProperties>
</file>