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3BD22-9596-7BE4-62AD-2C79E6612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7DC6AB-6F4D-B7EE-E271-F9F0CE7CA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87F57-D969-3EF7-71D2-946B8362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772D-4361-4837-859A-ECB6E5BCA2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5FA600-22F0-F583-75D2-128C21C1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BD506-D72A-BD4B-9C0C-EB584C98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9E2-33EC-4D16-B0B3-4B58CFC3F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54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A210F-F446-9737-F5D4-4A4703DB0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581133-BE02-738D-4434-8489245E8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658DC0-0CDF-D1FE-A616-1528D435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772D-4361-4837-859A-ECB6E5BCA2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B37CED-D5FF-492E-398B-DE8B7AEC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1AE08-20E6-16A6-ECD8-D378947C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9E2-33EC-4D16-B0B3-4B58CFC3F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21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83E8C3-BC00-0581-1D2D-F3237E7C4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260BB5-C449-CAA7-E4E8-0863BD03E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FA97A7-91EF-A9CC-3CD0-527C0152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772D-4361-4837-859A-ECB6E5BCA2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3EE414-A497-87C2-4203-FB350832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7B976-713A-4CB0-5638-3EE4C0B5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9E2-33EC-4D16-B0B3-4B58CFC3F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3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E5894-AA18-FD07-6456-04FC66061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D0360-644B-B8DD-2842-E778AC907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12F59-3AD3-DD11-FF4D-D52EAF24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772D-4361-4837-859A-ECB6E5BCA2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6D18CA-E0DC-8F53-663A-EB3103BC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CCAA9-9950-2CF6-CFF0-8FE912EC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9E2-33EC-4D16-B0B3-4B58CFC3F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97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444C3-BCE8-5B29-FF12-AE0B9402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C19E6F-0B00-40B4-DA41-5989A051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2D71A-6CEC-B074-8C04-1FDA7C8C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772D-4361-4837-859A-ECB6E5BCA2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0917C7-F567-0B00-148B-C22A49A9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13695-ECCA-DEDD-A8B9-1508BF27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9E2-33EC-4D16-B0B3-4B58CFC3F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94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88443-9991-B82F-EA03-58F26B49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CACB0-BBE3-E5C8-09BC-625646124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42A595-7013-ADDE-8B34-B76F6C9C0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608B62-D17A-993F-FF57-2CDA7A4C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772D-4361-4837-859A-ECB6E5BCA2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6327FF-44E3-8D13-A0DF-51BED979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4F7DD9-BDE9-12F1-6533-7538BCA0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9E2-33EC-4D16-B0B3-4B58CFC3F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02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32BE9-3CB2-BF1B-F5B8-4B5676F9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33CFC-DC25-AB72-21FB-45E193CAA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DBAC75-325A-78D9-0D79-838762CED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618020-FD50-FCD5-3F3B-B39B97CB3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A17CB3-D738-F41D-86B2-8AB459645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AA9C18-6B59-C0DB-9ADB-D6667BEC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772D-4361-4837-859A-ECB6E5BCA2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5F206F-DEAF-CEA3-ACF8-828B83752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3A019F-059F-7BB6-D029-D9717FD9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9E2-33EC-4D16-B0B3-4B58CFC3F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2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4DB30-1C97-C3AD-FD31-0734800BE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81FB77-EF2C-2404-5CAD-879A1547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772D-4361-4837-859A-ECB6E5BCA2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A0C0BA-26D8-53D2-4127-44223CD2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5E4582-3D48-052A-633F-758CA54C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9E2-33EC-4D16-B0B3-4B58CFC3F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02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B669C4-FF39-95E6-158D-04A92A7C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772D-4361-4837-859A-ECB6E5BCA2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936365-7232-775A-C4C9-1FED7AE5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9AA154-7A9F-07BD-8A7C-19307510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9E2-33EC-4D16-B0B3-4B58CFC3F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58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40596-CB8B-8B27-5915-D98887136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4D1556-D315-B346-7A5F-3FA739260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0F3004-0E78-3898-E53A-AB5AF6075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A6F4D9-EBDC-03E4-4DAC-B8E74F99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772D-4361-4837-859A-ECB6E5BCA2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C711B1-64C4-A8CD-E3CC-3D430A9F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B0EAC2-0C7F-7DAE-8374-E2206C40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9E2-33EC-4D16-B0B3-4B58CFC3F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96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D0828-2E32-3C05-C666-E8878C072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4F5316-38A8-3A33-188C-3E6917DDA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8401BC-6D47-59D1-2FF2-464EA0B03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6A9EF1-2214-2C15-C825-27366B22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772D-4361-4837-859A-ECB6E5BCA2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52A09E-B5D7-FCE3-3C1C-912CD60B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D82A4-2D24-EB8A-09A0-66FF7C4D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9E2-33EC-4D16-B0B3-4B58CFC3F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51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1D6B89-15C7-B1A6-3FE9-7D677B03C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1AE65F-7D57-522B-213B-6609CE8ED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9F3A1-2D6D-64FE-06E6-69B86829D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2772D-4361-4837-859A-ECB6E5BCA2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079846-B7EF-E2A3-94DB-AF09465DF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561CE8-E7D5-7E5F-C3FC-6626798EE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319E2-33EC-4D16-B0B3-4B58CFC3F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26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250" name="Picture 2" descr="10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52" y="1"/>
            <a:ext cx="9089295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2024-03-10T07:17:39Z</dcterms:created>
  <dcterms:modified xsi:type="dcterms:W3CDTF">2024-03-10T07:17:39Z</dcterms:modified>
</cp:coreProperties>
</file>