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D179B-3307-89DE-8730-6BCFD7F49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535A75-041B-A1D6-6A2D-2815145B1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A9EA1-03F0-EEE5-D90C-889DD23D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DCB2-B4CB-4E38-ADAB-7B48818F6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0842C-EFB3-1660-2B12-1BC7D0EC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1D910-E91B-FC63-CD44-DF3F6F4C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D4C0-20AC-46B2-8645-EB304B068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93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14167-531F-50B9-176C-2853DF7C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68D498-7805-8C05-84DC-B9D4E9CF4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F71EE-C6AC-F8F6-1118-80EA9DB8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DCB2-B4CB-4E38-ADAB-7B48818F6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ACC44-E41D-334C-817F-BC7E4341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8467C-5DBE-C36F-1E0C-41C5A077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D4C0-20AC-46B2-8645-EB304B068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04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85A032-DEBD-5262-BA11-7BFA8B1E7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C230DC-98AB-9730-14AF-1DEF6BFAC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2A5E3-7B71-D9AF-03B9-24C13C75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DCB2-B4CB-4E38-ADAB-7B48818F6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729C3-6CEE-908A-6E85-57063602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6F9BE-00CD-79E7-4E14-0EB9E9AB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D4C0-20AC-46B2-8645-EB304B068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6E9E7-A92D-0632-4F03-09A57EC8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97846-42AD-3896-E4E9-2364DD200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307B9-57B5-02CA-79CC-653AA1A9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DCB2-B4CB-4E38-ADAB-7B48818F6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F14CF-4C60-4D7A-E672-F1A6A1BE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DA7C2A-2F8B-091A-C22D-DA164170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D4C0-20AC-46B2-8645-EB304B068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89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E0972-51FA-461E-4DA9-AD992AAFE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803154-BA1F-7BB7-386A-DD9F0F95C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39BDF-9CA7-96A7-3CD2-51F8EE30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DCB2-B4CB-4E38-ADAB-7B48818F6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B85BF-6B0B-BBEF-0149-1084854F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BA403-6C0C-8922-0C50-3D3E2089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D4C0-20AC-46B2-8645-EB304B068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0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9E874-1325-29CD-651C-B812AEDE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4D8B6-9471-707A-F3C1-C1AE5124A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3F0753-6FA2-9FD9-13C5-C51299D2A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2925C-6B5A-22E3-E9FD-533EF050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DCB2-B4CB-4E38-ADAB-7B48818F6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FB9505-A876-AA17-83BD-3C03B20A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C44F31-D40C-CFBA-6F78-1F097612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D4C0-20AC-46B2-8645-EB304B068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65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486DD-2574-03FF-5030-DA88B5FC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4357F4-2C66-219F-3582-3305C47ED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FF92EA-276C-2CD7-DB06-4A8F73302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F50B3A-16BA-7EB5-FB13-651D9E0BB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735C07-2B2C-9065-B377-8EEA0DFA9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FE1C91-2665-A1A4-B608-D6E3D8AD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DCB2-B4CB-4E38-ADAB-7B48818F6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18ACE4-AC2F-6DCD-1B72-7E0C9E0F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0ED7D-D188-60B5-279B-D2257AE0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D4C0-20AC-46B2-8645-EB304B068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4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06278-12E0-4CA3-0F98-15BB99D7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8972B7-B791-30AA-A659-FE4F50478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DCB2-B4CB-4E38-ADAB-7B48818F6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DF9687-C25F-EB3F-C79D-8ED91884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56ADB2-7B67-5075-71F7-E6DF4A59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D4C0-20AC-46B2-8645-EB304B068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79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2339F2-A03B-D8EF-C92F-34D9E3CE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DCB2-B4CB-4E38-ADAB-7B48818F6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63D305-D5D2-BC75-5863-AE5A674D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805FA5-5392-09D4-0B37-1C1CD083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D4C0-20AC-46B2-8645-EB304B068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6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2420A-5F9B-50F2-9A61-91AD3F1F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403B5-8F2E-7D07-28CF-FCE591C5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D71D6A-AC67-BF77-C467-2DD13F20B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D30554-921C-7006-90E9-1B8FA4F9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DCB2-B4CB-4E38-ADAB-7B48818F6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B3F0DC-BD90-56B2-65DF-289E9B97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92F452-1E42-E539-6EF9-3F12E5EB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D4C0-20AC-46B2-8645-EB304B068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63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6AEAA-114B-7A6C-4339-804807F4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CAD301-1DE4-E12B-E1EA-63DD33C29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DFFB36-7B79-87C8-E87E-B51033DED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A3A8B-37F8-EF4B-0C7C-4D5ADA9C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DCB2-B4CB-4E38-ADAB-7B48818F6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0727D6-81FD-B61A-7553-2194460F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74E04F-A0EE-98C5-C221-809578BF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D4C0-20AC-46B2-8645-EB304B068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10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558022-55D7-4ED2-6F89-1B443DA1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0562A3-6F5E-99CB-728E-EC4231415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61C2A-EBBD-11E6-9073-0AACD2311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5DCB2-B4CB-4E38-ADAB-7B48818F69B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884DB-AD26-8B43-DF09-E8AAB7EF0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2CFC2-F865-70DD-5B3D-4AAAAA404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CD4C0-20AC-46B2-8645-EB304B068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13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1346" name="Picture 2" descr="10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2024-03-10T07:18:12Z</dcterms:created>
  <dcterms:modified xsi:type="dcterms:W3CDTF">2024-03-10T07:18:12Z</dcterms:modified>
</cp:coreProperties>
</file>