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85B9D-C209-592C-1361-9ED427684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6224E7-DEF7-DB0A-C552-8B5F9D61B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A5822-8BA8-56DA-AC61-2F256B73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44125-2C0A-62C0-24F8-F47A8FBD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FE5F3-0846-1EDA-AEEF-27F3B718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4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A19BD-679A-1074-99A1-651D5DD3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1D5007-4F76-A4CD-E2DA-92D04AAFC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57BB-2C37-4088-2CE8-5380F005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F1AAC-7406-C451-1F94-5533C65C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0CC09-9618-BCEF-46B7-8A36998F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0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A8664-8884-B4DC-41C7-151975887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5C48F-FB1A-29D3-8912-E15E7DA2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3F020-5077-BBFB-49B0-E6F166B3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851E2-F541-1328-EDF5-0278DA3F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01A9E-D684-4FB4-89B0-EBB45224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5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0D8F3-FCC0-65DE-79E7-03B8D289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12DA0-B04A-937A-5754-0789EBB4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395E2-7C31-E2E7-6CA1-8159E44B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6EB2B-9471-2A4F-EF6D-7E3506D8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D40BD-4EEA-C49C-C10B-E6119FA4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1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EE6EC-3ADB-B302-531A-5596BEF5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E94EE-F988-6233-9757-24C4EB3F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19F2A-7EC4-7CA9-515B-38EBC6A5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4346C-84E0-C9AD-71A6-038EF4B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3A528-7216-04B5-EC4E-B364D691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1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59BF1-D140-3837-5A23-79B68604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42B91-DBF2-59C6-5364-DCAF8ED39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D1EBA-B724-74DC-2B4B-AAFB74D98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10A09-1138-8DE3-AEAD-13D02F16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0F43EA-9FFE-AE31-D063-7FFBD5F2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FB5E0-7EBD-82B5-8700-A6E9856C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6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6AEC9-1E4F-F1D5-75C0-8C8E426C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D3E4A-59C2-64C9-91DE-5834B4BC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A1CD79-5676-1E30-680F-7780753F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C5FAC2-5954-2F2D-5DC0-1F6ABB2F7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B4AACA-BE41-0B05-06B4-B89498540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953DF5-DC31-947C-3D14-FDCFC47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D1B4E5-7344-7A9C-8B0B-9426D44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B9A371-0C4F-22A3-0EE7-687927CF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7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D98F-29BE-B8B3-B00A-A679F287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FA75F2-0F0C-A43B-0D48-A8279FF7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624F14-703E-D446-8672-FCBFD17E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51940-30AB-72AE-B666-58060A16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1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440255-B8B6-252A-3061-F3DC9EE5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3D1BE6-2922-E990-1DE5-D5C28B93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56009-B7BD-22DF-FC50-0FB8C87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97E98-9F49-6077-7323-B2462160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C0F76-84BD-593B-AC37-EF4F18B0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6DEF21-2352-D799-ABF2-E6A94F55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C5AB39-7605-A866-9457-63E95D3F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89A1F-5217-7CC2-5AA4-03A06C2B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5577B-3716-42FD-BC16-2062655E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4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57F1-58F7-EE8B-8F95-FF2DAC1B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399BFB-9DF4-B7C3-6FE0-78F100EC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B7B01-0E4E-243C-D6CC-055D7FAD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223BB-5BF7-17BC-DF1B-68258611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1B712-9265-59EB-7C18-F78E1587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A59E2-C2E5-5D35-4CD8-40CD7F42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9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D82688-A943-A0F2-D412-D49041AC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572419-BDA4-257B-35B9-1D9CAC47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CF6C7-451F-A6E4-F98A-F531F5754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6752-7EA8-40E3-BF34-580FB0C207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A729F-5D82-F36D-98FC-CEFA978A0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FB99E-52C8-21DA-63C3-21C06456E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061D-DB70-41AB-A931-2F2E5C4B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8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42" name="Picture 2" descr="10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2024-03-10T07:19:07Z</dcterms:created>
  <dcterms:modified xsi:type="dcterms:W3CDTF">2024-03-10T07:19:07Z</dcterms:modified>
</cp:coreProperties>
</file>