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5B5D0-58CC-011D-9386-CA395B1B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15AE0A-ADD0-79E8-B937-2AFC99A5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069A6-E6D2-B660-70C5-92E01BB7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CBD90-02C4-FE05-D901-4B8C3851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1ECE-92EA-F135-8322-FFE47C2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7948A-8261-95AD-D69C-80D381EE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F27D9-8B89-5FCC-4487-79697455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CB149-BE89-ECAD-699B-30DBD5CE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33CE7-0913-B701-41D5-73420E43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AD68-515E-D4FE-22BC-07F1061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7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10D44-BAD5-9D5E-E553-6F001591F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066F7-2C46-4CE0-3C2E-10615F9D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7F324-5050-D2DE-A319-87CE105C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F3711-DEB3-E486-A8C6-1609BB84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F3624-7D1B-C980-D9D5-6BB71553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0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63698-6FBA-E370-C468-13DF53DC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0CCEB-692C-E840-2876-73A1F168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84872-C629-41AD-6811-BAE6126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6EC1F-9DDF-6BFA-B848-DBEBC4C0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34619-182F-F355-B83A-3D744410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0213-1B5C-FA3D-D02F-1E604BB4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F2F3F-3C52-B332-8B38-9739F63A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00B08-1BFA-45EE-8C37-B365C52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10BE5-1C0E-FB62-AE22-5ABE55D7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3D1F-F597-DCAA-122C-660A94C3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9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DF31A-0BE8-F6EF-2246-0EFD200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CD5A-CF1A-0576-1483-EE7E7BB3A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45F25-E5BE-020D-6018-9D53E364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0600B-3A41-FEEC-7F72-32F2F9BF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A5673-A30D-E702-FC4D-61FC5124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97EE7-6940-8207-8701-02F60BBD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4DFF-CBF2-BBFF-BF8D-0CF990A2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74C66-99B2-B9E8-D630-2D9BAD8C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A1E3D-A1EA-7934-38CB-95C09FD1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BBA39-E809-1C86-33AA-DCA48438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8F7F4-3236-E9D9-2F04-FAB63F44A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B08E0-D38A-B4D3-4DA6-39D31B7A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CB51FB-3E69-8AB8-E6BB-50B060C3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57359-27EF-47ED-31EF-D831F6A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92D1-4288-5F1A-CF59-3F55722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7D9DD8-E55D-F943-98B7-4EC37E1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5E2C0-5566-8429-AB9E-60DDD973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69A08-624B-7463-C05A-F7352BC9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05FA3-F4CA-8051-9236-F36B5679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4F28F9-0F82-4FD5-9890-CDEF33C1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A45E5-91FA-DC04-32C5-091CAD1E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073EB-CC44-06F5-C7A1-0F418766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9CD3A-3B71-71FB-F89E-C4059DDE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69D88-CF5E-7CF4-B26F-BB8D858CE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2173B-E1CF-B329-A167-8264566B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A64C1-A747-906F-5669-265152F9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B5C5A-ADC0-572D-857B-09A84C16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1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E1A0-9A6D-3EF3-CC94-1F33800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5DB9EF-D5EA-4C91-9884-EAF267184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D6C6E-9669-A209-8954-98047DB3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74B93-CFBC-837C-1BD0-F761C2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04C0F-70A4-5E84-CE2F-4D67ED54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1684C-71FA-6461-F85A-A80967E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B97184-1698-DE6E-7C11-5CF9E247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1F55C-4F90-EA34-BEF6-91573A1E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95CE7-0410-67C0-BC19-D27D4FC74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F945-6ECE-48C0-B991-7A387536C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9A068-AB24-6E7A-74E0-BD347A531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2176-B481-16AF-FD98-69104D04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A140-C432-42F3-9D57-9F4C6FCE1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6" name="Picture 2" descr="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2024-03-10T07:20:13Z</dcterms:created>
  <dcterms:modified xsi:type="dcterms:W3CDTF">2024-03-10T07:20:13Z</dcterms:modified>
</cp:coreProperties>
</file>