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8D194-61DD-A537-C003-8CCC5DC66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D4BF62-6B87-AD60-EFA9-61A452F87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477BA-55D4-01EA-6372-313AD373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C9694-E8FC-D8ED-1D82-47598349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AAF39-2123-E654-A3B4-EC7F860E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0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3FCA9-AA7E-9CFF-D9B0-26408213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95813-4100-3156-9068-038AA2FD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83827-7273-74B1-4477-81D3805D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FAF34-00DF-73B9-62BE-A6E43E84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BDE43-73DD-2C26-36E4-296D8326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85468-C405-212D-C793-BB208EE6B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E4488-AE34-8887-3A6C-444E864B0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3F5C6-0331-1C46-B19F-89AC4798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E0FA7-3509-2F69-1A08-1A86A2AF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6CB1E-39A0-23B6-654B-8CD50872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C1B58-C7CC-7BC0-CB94-5EBF2429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AF68E-FC4D-473F-C2ED-3EC8DCE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AAE39-E51B-F684-57EE-1441ACEB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94B76-CE9D-FA5E-C047-826A3592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4DADB-8248-E9AA-B649-5DF0532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9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229B0-BBA7-032E-A08A-8F85CA70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05AEE-695C-D309-D8FA-CF21EE79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F5615-2D29-4EA6-5BCF-363739A2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BD0ED-6747-E3C8-7F1F-592EFEDB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0DDB8-EC6E-99D7-25F0-C63DD2ED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8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E425-98C1-98B2-5AEA-D1A97757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33CD-DE31-5F41-08A6-B70F8ADED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48589-FFC7-C025-F47B-7E724DEE3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84729-3765-A275-B788-54E817D2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984C6-A8FB-7610-11F1-FC6DDBAA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9E80E-3BDE-2E11-A79D-D0CC65AC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79684-6689-8DD7-CDB6-16B69412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4269F-DEC4-0E2B-ADB1-FC3199AE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7B589-ADE4-AED1-F6B8-3C76E7CAD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EE73F7-41FD-D620-62B6-589410CBD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62D9A-621C-C783-4ECE-06367032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D936D-CAB4-23FB-0C3E-74F56632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5376A8-0813-D74C-4C81-B13FC61A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8E346E-D0E8-6F9C-0BD8-FAE694B1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5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C4728-D774-742B-8FA7-F9D26CE9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FFA54F-8DAB-E68C-015D-A346BC90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0CC66-D6A8-58C7-323D-B991D9E1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334939-A406-532E-E5AA-41678860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B3514-4E4C-8B58-D960-3318064E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541836-7C3D-1126-12A3-AD12A82B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56881-5D98-EC01-6A42-63B5FE4F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7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29E5-1310-9E28-898B-173A3D99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696CE-30EF-3B2A-9DC8-9D0A17B4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E1AF3-539D-A5B8-D77F-EB3C61DB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701EF-1FE8-0102-894A-CE1B184E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E2A20-0202-76D3-A4CA-2F50C025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BD376-12A1-FBAC-FFD0-21CAF9A1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CDC0B-87BD-E13A-30D0-8709DF5D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DFB71A-CA1D-639B-2B94-78B8DC6F4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146103-9C88-9AA5-F496-0099CCC4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F1038-8396-D6C9-3B25-EF5A8430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1739F-242C-5105-2621-D53D1290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23FC8-30AE-EA66-C991-44D296B7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4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8AF3E7-CE6D-A82B-BE5B-737C6A2B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4216A-6E62-BB5E-C2F1-4C0B866E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A9D94-1075-497A-99B2-5633CEDC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1E6B7-CEA9-4D37-9691-CD4D69D53E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DF24F-D71F-8DF9-E7DA-B532AE28C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3B484-C7AB-5E19-40E5-91980D931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DA75D-0CCD-4C85-9499-DDA32D5B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634" name="Picture 2" descr="1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4659" name="Picture 3" descr="10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2024-03-10T07:20:24Z</dcterms:created>
  <dcterms:modified xsi:type="dcterms:W3CDTF">2024-03-10T07:20:24Z</dcterms:modified>
</cp:coreProperties>
</file>