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6EC2-D4E7-68E1-8E43-54D91EEF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A2068-6EC1-92C2-6404-2080B0B4D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A72B-D8FC-810D-155B-FB142C20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7ABF0-22FB-281E-DF6A-ADF67943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7233D-C4E9-55E0-98C4-2AC8F9B8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DB7A-2F40-C963-44AE-DD8103E0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385DF-2528-31ED-74CC-DE34E121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CE0EC-C941-C395-54C3-ED8C0416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CE009-5207-FC80-5A91-140EB965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925F2-9D01-29E9-2AE2-0CCCF6EE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0505B4-E03E-55BC-1288-E3C843DB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8BD5E-F5F7-40AB-AA03-24C68513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79722-EC00-E1E2-C6BC-3EED0190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CAD71-EEA8-4496-A1AB-4CED9108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C364F-0B96-4897-F00A-0793CAD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072C-C9FA-14B4-C1F1-FB99C7A2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E9CE1-FB3A-9155-7BDA-65BAFBE3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15BF4-37C3-04D5-A501-31CA39C8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2FC16-8BFB-1EA2-C4CB-EC71BFE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D95A1-4E05-BEDB-CD1A-A74EB9F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BADE-615E-3BF0-D1EB-2D2BDDB5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BB0E1-E841-1356-7870-63B1C4CE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D4B7D-DF72-7C3B-E668-7214D540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E64B-A6B7-815A-3910-D7247DCD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4FD0A-D545-4E94-79C2-88D3E48A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664E6-3748-70F8-4C2C-EA72B6AC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FAC18-71E5-FB73-27A3-819FA3217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C3ED6-C2D3-A7EA-5342-AD4EBCAE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9C13A-9810-C090-58C2-E13C8FF3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4FC66-0EEE-9CC3-B656-1C73B31C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6A494-A001-481E-D48A-5B1763EE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73626-FDB7-B9E6-BC99-EA2A539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BB9EE-8807-F041-6679-DE7FC456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AB0FF-2D95-E6F9-2F42-B90B57AE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CBE04-7D43-0B77-DE05-DAADE41A0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AC487E-C5A5-B64E-4B36-6D73CA61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E6033-7A78-62B3-C7CB-2C09B49C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AAAA3-98DD-25F2-AC2D-1E1D69C9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FC2EF6-08A1-B019-B174-CBA7026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1410-0002-188E-A585-A80CFD6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AA25C-38A4-9DC2-EFD2-04D40FD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E24BB8-C11F-CFBA-58B6-57FB928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6D28E-E1EE-345D-BA95-30B5388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7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E7FFA-B579-3AB3-A090-3D138985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A82A6-7776-ACBB-0C1B-C8BDB47E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10460-1AA2-CA83-CB19-5126DFA8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53C6D-5508-7815-B616-DEC16791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5A149-60F4-7D0E-623E-648ABC6B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2C803-3ADA-F81E-238E-707BEE03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E6AA6-D797-8930-6803-8E4E30A5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1C33E-6C38-AC46-7E90-28816515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427A8-8BBD-5BC7-2AC8-2C4959E4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6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FDBD5-4FF5-D6FE-78A9-A4A33DED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B71D63-CE65-F08A-0DDF-B95B20AB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7DBAA-E46B-2AC6-C6C1-6A476F87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7E54C-EB04-EE9D-434B-A772097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29B22-2C28-E24F-6E99-3B326857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5B79E-C26C-5B5D-FD64-FBBDFD90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9F795-FF3F-BD8A-6D08-B86E2F27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2C5E9-EBA1-7B68-E938-34414A33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AD605-FA91-1CA7-246D-10E46B707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B947-EA59-4068-AD27-8BC8524AD9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3406F-B756-38A1-E5D3-8CB78E12B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EF566-20EE-456C-1108-D61B4EA42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9F91-1848-4AE4-AD9B-E32938BA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6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634" name="Picture 2" descr="1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659" name="Picture 3" descr="10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2024-03-10T07:20:35Z</dcterms:created>
  <dcterms:modified xsi:type="dcterms:W3CDTF">2024-03-10T07:20:35Z</dcterms:modified>
</cp:coreProperties>
</file>