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25AE-305A-03B5-62DA-94C60348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D615F-E34A-A385-D166-C82B8545A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A92A-7A4B-075F-2BFE-84BCC589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2D7F8-0D14-36E0-F123-098E127E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72B43-9B3B-2416-8A3B-254622DF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4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ECED-D311-6FD4-C051-DAA4F13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95513-2681-1E53-D832-95DAA7127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6250-07AC-F3B6-5A68-A8608416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20D1A-C256-98AF-8F30-9A8921CD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BB05D-9615-E4FA-61AF-4BD54DE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B702B-6FAA-36FD-E886-DFB503219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D7F4E-624E-B438-296A-0D3532ED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7CE68-70A9-830C-051C-E8A81F07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E71DF-BA5F-A8D4-CDDD-CBBBC972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E807-AD06-535A-07E5-93A781D7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B08AC-EF9C-D0AF-E62C-4D29EAA7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D84F7-449A-2D6C-4603-4987381F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31196-9B84-8DA2-EE7C-511295B0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61F7E-2596-0D39-797F-270A5787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97D79-79A2-3D09-C0C7-1174F645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9BEE4-C1DB-AEF5-3F73-859D364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2AF99-9C96-79E3-1194-08864A6C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8F6D1-4C0A-F028-9358-0F33B6DA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CBF8D-3196-439F-2254-BB0D0F09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A1A34-752B-AD0A-F19D-8296BC88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8CC3C-4E98-A750-BECD-0EFC9BCC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D1CCE-5CE4-5D6C-A2E7-F9B4A22B8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D8839-53E4-6C29-7DDF-CC763610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3E469-FC9A-7BE0-86C5-4B15F6DD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BB029-AEA3-1EE2-22C1-3B9EADDA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319E6-E072-65DF-0BB1-E0F7F9BC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2129-1E22-05D1-E35D-0DEAE5D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C2B97-6EA0-6EEE-DA77-5B35AC4A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23F14-A63B-27E6-D2F4-E4BD6552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305F9-0410-4CDA-F63B-612FDCA0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765BFD-0A14-0BD9-5D14-5BADFB05D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93465E-24FD-A95F-EADC-74551E6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4D09D4-3F81-CE58-7319-E0AEBB5D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99A6B-A916-847D-F16E-EA85D655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734D8-9FEB-F0AC-DB8F-C366129F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0FB76-B5B3-7EE6-75AA-832A0E4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681BF-C3E9-8472-D592-B50FDBC1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2B77E-A3FE-D6F8-365E-91A3AFE9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1CD14-EF3F-0CE3-1929-266049D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D5728-3F09-AF12-ECE6-9DF437D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BD9BE-4F62-353D-454C-240D9B91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99FD7-82EB-291A-0DAD-E667EC14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CCCC2-048F-1B94-9FD3-9480944A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7D02B-7F8E-74A3-13BE-5A408AF4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064D7-4A29-EBD8-6092-D5FA4C79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20896-BD9F-6BA8-B39C-C7AD465C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2C45B-6015-5ABD-40E1-3B7B1A8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1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E83E-B5A2-B68F-08A8-80BA3B73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19F1E3-C144-E6CF-2FD1-64D02A1B2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54951-E25A-DF3B-284A-555D9337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FC742-69E9-6CE5-DBCD-F7A3CB2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3ABD1-4FDC-3B99-71CC-CEDA208D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541AF-4CB3-F353-17E9-8417A50D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C15DEA-2A15-D612-BB30-B8C42C4C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821A0-EE19-9B79-20A0-E484C84F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F3244-3BF7-C7E7-E27B-79C35414A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AA9A-9C5A-46AC-8BF2-1172B8BE65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2C41E-C4DE-CF2D-AC62-AF0E5F7F7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542DB-F9C8-4102-3F37-B0BA69F02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2D2D-8444-4CB3-847F-5406B503C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2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 descr="1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2024-03-10T07:20:57Z</dcterms:created>
  <dcterms:modified xsi:type="dcterms:W3CDTF">2024-03-10T07:20:57Z</dcterms:modified>
</cp:coreProperties>
</file>