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6C2F-F2AE-E011-6B65-478ECDB51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3459AF-9839-B620-6DD6-3CD52B5C7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DE298-68C8-8AE5-4794-E0C6E1D4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1F3D-EB66-4011-84D4-A858F0CA8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5B5AB-2709-3DDF-A14B-41E662B9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EC3E4-9E2B-241F-3EE2-00B6C616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0FA-F6F0-4D10-A6FE-67CBC153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2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81E53-5C25-29C5-173B-3B23BB4D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57FBA5-B6EC-7F58-C8CD-5275C327A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AE78B-DEA4-58AD-EEF5-E7B0850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1F3D-EB66-4011-84D4-A858F0CA8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7A99C-71B2-8E8A-47C4-65A208B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DC52A-7BF3-853E-9FC2-E27B2648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0FA-F6F0-4D10-A6FE-67CBC153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9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722E16-0912-AAC6-9A2F-A9F5F2B9E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376A5-9F08-3629-534F-EB98700AF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25BA5-3323-8CEF-288E-9614FE1C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1F3D-EB66-4011-84D4-A858F0CA8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77641-4A3F-66F7-F406-19E561C7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0961B-46FA-ADCB-6562-7866AC42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0FA-F6F0-4D10-A6FE-67CBC153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1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06895-A26C-BFF0-157E-496E08BA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68FE0-04FC-DCF9-8C02-F317A141E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AC331-6F4D-45E9-0CAE-F76D471A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1F3D-EB66-4011-84D4-A858F0CA8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94207-4FD4-FF7D-C648-DA808623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C5375-4C19-69D8-ADFF-CD6DD1A3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0FA-F6F0-4D10-A6FE-67CBC153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6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24EA0-7980-F7F2-661D-0165CD3C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5E93F3-804A-B678-BE1B-A3BC27E4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E0373-B4F8-E465-F423-FBD22022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1F3D-EB66-4011-84D4-A858F0CA8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AF0BE-0993-4511-313D-D5B6AC5B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701D6-0DF9-0133-5A23-9CD66223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0FA-F6F0-4D10-A6FE-67CBC153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4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80867-8825-8FD5-71B9-A7A9FBCE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1B601-8FAF-3246-BA7C-E20D2694D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EB0AA-71D7-06AF-12E2-8C3978E5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C5190-529D-5694-A9E8-342810D4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1F3D-EB66-4011-84D4-A858F0CA8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37484-845F-FBCA-263D-1565BBA6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E2DA61-1DE5-A1BC-6D33-0C248F99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0FA-F6F0-4D10-A6FE-67CBC153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4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F77B1-2FC5-CACB-AD20-8887F2D1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B7AFE-C3A3-E061-9EC8-6F4CD8B1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DA07F-C2F1-39CC-ADBC-F2A28E46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FD314C-B993-C3FF-AA4E-4B2824130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566F0E-C5BE-986C-779B-D734D563F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0DA926-F2D0-BD59-527C-30EB46E9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1F3D-EB66-4011-84D4-A858F0CA8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A83D54-57C5-AD0A-77CE-5096CB94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EF1593-867F-C329-AA73-568676D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0FA-F6F0-4D10-A6FE-67CBC153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0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162D8-147E-E639-5F4F-69C6830F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EE7AD8-61EE-E146-5FE3-84CEFB1A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1F3D-EB66-4011-84D4-A858F0CA8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C07539-638C-F621-E08C-3660C247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E2C02C-1344-5420-A4F7-B724041A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0FA-F6F0-4D10-A6FE-67CBC153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9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000AB3-A286-7265-E375-41EAE9E9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1F3D-EB66-4011-84D4-A858F0CA8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598C9A-4502-BAF8-D09E-ABA74080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1C71E3-E6C4-703D-2914-C7485C29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0FA-F6F0-4D10-A6FE-67CBC153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EA6B1-A88D-101B-C30C-959459CA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D1BD3-3558-3A90-0CB8-C56FE75B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FB13C-07BF-63E1-3EA3-8EEEEA392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B1678-30B0-239B-D2FD-A9F0CC9C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1F3D-EB66-4011-84D4-A858F0CA8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7D474-5ECB-B51D-E3AF-7C34C9C3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28121-E12E-0993-337A-7FF3FF9D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0FA-F6F0-4D10-A6FE-67CBC153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3CC6C-45E9-90AE-538A-A3768B1B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538E0-E459-9A1B-6710-F5D3803F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87622-DF23-A05F-A941-10CB1DE7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570F51-F34D-2CDA-85A6-0BAA3DDE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1F3D-EB66-4011-84D4-A858F0CA8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DF814-7C21-7A01-45B1-664D618B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5F9EC1-8907-5B5E-66C9-17C2FAED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0FA-F6F0-4D10-A6FE-67CBC153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59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FD8CC-FAFB-8F79-A303-140B3277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43DCE-CB9F-07C5-CE1A-29F72B24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2286E-23D0-2A28-AAF2-78C6D39B8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1F3D-EB66-4011-84D4-A858F0CA8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698A3-9487-264A-B8D8-8E90FFE53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D9DA6-D897-0F30-EC60-E273CEF66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90FA-F6F0-4D10-A6FE-67CBC153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778" name="Picture 2" descr="1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2024-03-10T07:21:30Z</dcterms:created>
  <dcterms:modified xsi:type="dcterms:W3CDTF">2024-03-10T07:21:30Z</dcterms:modified>
</cp:coreProperties>
</file>