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7D7DF-6FF6-8595-007A-6BBAB061D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792AD4-D36A-CDAB-2850-2321DF927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05A69-D3AF-D39C-FAAD-D1B6C08B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789A-F109-4F03-8675-16CB0C0B61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47C9B-F91A-2D6A-62DB-00C00C0C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875A5-ACEB-EBAF-225D-8EDCBA41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D92F-7B59-47F0-9925-8B57CC0B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1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C9B6E-1BDB-7C0C-3150-379E819C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32B94F-7616-27A5-802C-F4F9864B3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7410C-C0C7-0692-2DE0-F97FF066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789A-F109-4F03-8675-16CB0C0B61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EA338-249C-C4FD-EE92-6CE5B56A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BF0F9-9602-AF36-9A3A-E9D41C09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D92F-7B59-47F0-9925-8B57CC0B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206CBA-0810-08C2-09E5-F44237A14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19E85-55D1-3C4D-55BC-80546673B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78243-B6AE-060C-EDB7-0F372EE3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789A-F109-4F03-8675-16CB0C0B61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C8762-C6EE-D1FE-3BDB-B2A98033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179BA-0223-47B8-5010-477F2DC5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D92F-7B59-47F0-9925-8B57CC0B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0E750-92A9-92CB-39D2-A1BE97F4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C8837-7DAA-B34F-43F2-AF6E61B2F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4D25C-4793-0ABA-1B7D-1F2BE81E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789A-F109-4F03-8675-16CB0C0B61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7FB36-B722-E8D1-F830-28ADC85B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F9FE3-46D0-0BDF-CDD9-6A422C55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D92F-7B59-47F0-9925-8B57CC0B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6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7722A-5D26-8D0E-2C78-7641AF10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0C995-C0AC-3B53-B6C9-AADFBCBD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3A34B-FD58-794D-4DF0-BA96AB5B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789A-F109-4F03-8675-16CB0C0B61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AA328-AF1C-94E8-9291-5F1EF42E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39FA9-3F22-4DFE-16DD-4E455824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D92F-7B59-47F0-9925-8B57CC0B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04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DED9D-18AC-3AE0-E55C-EF72FDEF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30FD0-BDEC-1DB2-E339-9CE583F6D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ED7C9-286F-5E03-0359-FC343F86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3EE50-7094-EDD9-189B-FFF3D5D6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789A-F109-4F03-8675-16CB0C0B61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9E97C-E8E0-69A7-E4B9-5D71B0B4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169E2-E43A-60E9-93C6-6D6190C2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D92F-7B59-47F0-9925-8B57CC0B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11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74B20-80D4-41EE-2F4A-B7D2A45F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94F555-BB57-A43C-031A-3291C55B2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CE0820-C958-A0DA-FC69-071FEADF6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C9A020-FB39-4190-50FC-985D283F8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10BE84-713F-62A1-5A04-97F352BDF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3167AB-FFE3-1B5D-49A0-2FC3B4F0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789A-F109-4F03-8675-16CB0C0B61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126059-0579-4738-7FD3-696DC8A9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8138EC-2ED8-E75E-3CD2-FC3B7CC2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D92F-7B59-47F0-9925-8B57CC0B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6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3655D-6087-1D8F-07A0-7898F0B4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60107B-AB62-12E1-9CB4-373FAE63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789A-F109-4F03-8675-16CB0C0B61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25AF8-53CA-54CC-4AAB-6BD8555E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D68EBF-C669-D54F-1318-FD0627C7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D92F-7B59-47F0-9925-8B57CC0B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036325-3514-641D-8301-90650A88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789A-F109-4F03-8675-16CB0C0B61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B0F33D-076E-B13A-C514-75005F53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E073A7-E685-9FCE-EBD9-894606C7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D92F-7B59-47F0-9925-8B57CC0B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4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BFAB7-FBE5-CB33-5966-BBE8F0C4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FE391-1B15-CC84-EFF8-DB6129AE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793047-8A62-651A-5EC0-9DB33591D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8138F-19FE-28AA-F88D-D411560C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789A-F109-4F03-8675-16CB0C0B61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20D30-6EDB-5A8B-FFFA-B4893AB6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BF4655-2304-84F2-76B0-B84A0E8A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D92F-7B59-47F0-9925-8B57CC0B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B66D4-C99A-D660-50B0-56C0938C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71BFBF-6A6C-4AFC-73EE-1DDF2BD31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FDEAE6-8233-B97A-1002-8E56E0D56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557D8-83CF-6A42-88EA-6E3C1C67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789A-F109-4F03-8675-16CB0C0B61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712C0-0DE0-D184-C8CC-88973B33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7824A-E78E-3520-BA0E-F65993F8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D92F-7B59-47F0-9925-8B57CC0B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6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ADA693-23DA-D541-765A-8A4D980B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9BF82-6432-85C1-2367-3AE606D5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95DB0-73F2-3460-041C-4A204C549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B789A-F109-4F03-8675-16CB0C0B61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514CC-37AD-B6B5-8333-68DE39EFD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32CF6-1251-BFF3-61DA-8FD4591E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D92F-7B59-47F0-9925-8B57CC0BA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778" name="Picture 2" descr="1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2024-03-10T07:21:41Z</dcterms:created>
  <dcterms:modified xsi:type="dcterms:W3CDTF">2024-03-10T07:21:41Z</dcterms:modified>
</cp:coreProperties>
</file>