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853E-93A6-5CD6-625D-5D1699EE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8ED0-C2B9-7FE3-26D4-7E4A08B7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E3DB8-CD70-2E10-5E7A-A11E46B5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30AF7-96EE-0790-7929-2E4494E6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FE932-6CF8-E4B7-1CD4-7344417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B121-7D84-9D2D-B1C2-9D40F6C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E8DCB-7A44-2152-23FD-63AC7218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802A3-DB47-1FA3-505E-A71C0C68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9BA60-E579-2724-6AC2-47E80ED7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95E64-323E-65FD-EA88-E934CCF5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E574D-0CCB-9B7A-748F-023A8AA72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94B8C-42D8-6F4F-9867-03A2DC040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0C95-635A-04ED-031E-C9CC4CF4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376B5-AC1A-FCFF-4348-8BD98463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32A43-991D-BC51-1484-D4687589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4F1FF-0B84-FAEF-15A2-E7068E9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E6B6B-AAEC-6CB3-DA02-A1958A11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C6FFE-991C-9F42-E029-4753366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558E9-870E-B1C9-FA38-A84067B6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5DE1-D6C3-A784-94D8-DCE1EF4F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A09D-2D09-DBFD-7878-F7723978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BBF92-BC4F-1C2D-9638-4FF4221C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57811-B5D9-6DF6-9227-53C86E01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D8671-314D-C975-9CEA-D93F3C6B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4BB19-C340-168E-7B20-8231C99D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2F3C6-BAFB-537A-838A-0A9F093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B1B9C-8DA0-2FEF-C1AA-53F737CD4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35032-54C5-006F-1FFC-EF1F1EC5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791A0-9EEA-CE8B-0D12-81FC539A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75BDA-6511-4E9C-0389-3EF752B9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6DB57-94A7-816A-9D1E-C719DD51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A2FE9-5686-31C6-BE1A-E68AF504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56B8B-FCA4-89AC-96B6-A0FF4230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26A58-CCB5-E2FB-089E-93B5E37D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EBD96-3688-152B-CE64-DCC297737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0FAFC-3E73-C169-4EF8-A551762EB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91875-C326-0449-9C0F-B5704723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B7856-4F74-0A36-9D82-25C1DB2B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638E8-EF14-AA87-F4D4-4A0CB396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D8BFA-11B2-09A5-5BE6-B27CD51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DC7C6D-20AA-6518-E3D7-0453C2FE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8657E-3D15-C298-D944-BC412FE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38F58-011F-B0F5-F378-A45BF71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17B0E-413F-66BC-2949-229D054A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25512-8D1B-F469-325F-692618D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FCB5D-4DD5-8904-1526-0C50C52B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C3DE0-9CC7-6469-3DF7-3BCC38C1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A35DB-5DF7-3176-0E47-7182DFDA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53DF9-C14B-8629-252D-AA245A4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16F37-581C-4ED2-5A23-5E439EB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DD745-91FB-F515-CCF0-A787020B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00DEA-AE83-B0B3-39B8-AF1349CD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C3C6-8AFA-B344-A28D-99FFA1F3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4E845D-507E-66B6-88B5-F4E81A5A4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91CEA-F61C-2307-84C8-E97C4D24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641F7-B8AB-43D6-A701-1CD7B410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E90E9-BFC5-1C3C-20C2-C0DF8394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92BA5-0DC5-C809-BA3C-2CAEDD1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4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931577-251E-E943-7988-B7C3A186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097A7-9ACB-3E04-5E4D-EE567145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C6BDA-C306-8647-F51D-01FA63CD1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8C2C-3DBD-4602-9727-4E53893C8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5532-1B63-4294-CECF-B6E543039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9DBA5-4CB2-6A01-92D9-B98EAC63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1E7B-1D27-4254-A2E9-98A48898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26" name="Picture 2" descr="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2024-03-10T07:21:52Z</dcterms:created>
  <dcterms:modified xsi:type="dcterms:W3CDTF">2024-03-10T07:21:52Z</dcterms:modified>
</cp:coreProperties>
</file>