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5E98E-8950-3E74-DE36-F24AC0AB4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3FDC2-603D-1DFB-ACC7-AA71D1C6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43E60-E026-0BC4-3E26-EB1521D3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A3BF5-D3E3-09D4-5147-3EF9D776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382B-133B-D932-E96D-D8129A2A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3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51DC9-AE83-2E19-53DD-FFDE39B2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8DB69-6DB8-31A4-7792-82F9E7B9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6673-6C71-679C-2523-B70F6AEF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DBEF9-8A2C-5AB3-EA49-41A9A101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56F3D-01DD-6F9C-7F4E-7B0DF680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D8772-601C-61EC-589D-780B82DFE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B51D5-7220-ED08-5C36-E2972B2F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FA6C8-6B6B-5A87-B387-13C7A008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1ABF9-62A6-161E-B7A3-E1DC9143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114FB-5576-0C4F-87BC-00C7A7A8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32745-2B9A-4EE8-71DD-0F318DC2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E806F-7CCC-42A4-5471-DC672A01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A2713-AFDB-B610-A295-F1EE5A4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828A-20C4-745D-680A-817CC0E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68A9A-9494-2EDC-37BB-5D988882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4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D172-D3D7-46ED-AB4F-BF3F4EB5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49310-4841-1378-691B-5E79FE5B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CE1E9-76ED-4CE7-1B30-0C001B3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CA373-156F-0B4A-2C31-79B6232C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D32AF-A268-7651-CBD9-285883D6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0E24-A91B-6664-58D0-BEE61FCF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72E48-0910-C6D8-8C2E-3397B193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E9553-3E37-DEA4-22E9-06132E34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E8694-F164-1795-72B4-3CBDC70D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C7EF0-BAF8-3874-20CB-FC93C4D2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BD326-9305-8866-FEE3-B3760E8E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2B5E-D003-7CEE-4E8E-90594C5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604F3-6B4C-A63C-E680-DC0C5F5F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CC4C0-0D52-75C8-5EAC-9E11E779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586986-6EAE-F536-B08D-551E848A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20191-B781-17A9-A2B5-57108F8E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FD45CB-F438-4310-A62C-20DB18F5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B1CBA-5405-229A-5418-B4BDF141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71A70-9D8C-FCA3-FD7E-9A4F67A4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26EE-2CC6-0B43-F15F-0987A0E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0B3A0-0A5C-C827-906C-0BDD5CB7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F889F6-A9B5-2F42-6978-E56F795D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A63FB-1D6F-D3AA-00EB-22E3089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DEADE-86FE-BC5B-AB01-D10DE8D1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FA5FE-C18E-5820-292B-265A8D97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4CBF9-72B2-6594-7B30-4A0880F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7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3E21-7DF1-41E2-3226-7AD07C35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56F1D-467B-DF92-6CBC-6D5ED010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E947F-4818-928D-692A-5CC2B983E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14C93-ADC5-5630-6A3C-BC1AE623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5F1CA-B3A9-1B2E-C85D-FB72B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EB30E-DFEF-F9C6-15CD-47B595F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C3A1-CF51-DA0E-A513-F4A3E757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CF5C7E-F1FB-F649-1C6C-738698279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CA946-9707-5DDE-6829-3428593E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C1D39-26EA-9D78-9E98-817B1153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9E2C0-BA4E-7622-65D5-3EA6D8F2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96A0F-8CE2-CE80-3802-5E7F0215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2017D-F75C-370F-1BA2-906FBB7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25BD-67A6-8E38-0582-5CCE70BD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49A17-3E36-33BB-AC3D-547C05F16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A961-90B7-4E3A-A595-9E77CB81F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DE1D3-BC63-516C-23EC-A76A10F0C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E4D4-0C08-60A9-0173-D9B12767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2005-1782-4E82-BEB9-6F7CFED6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22" name="Picture 2" descr="1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2024-03-10T07:22:47Z</dcterms:created>
  <dcterms:modified xsi:type="dcterms:W3CDTF">2024-03-10T07:22:47Z</dcterms:modified>
</cp:coreProperties>
</file>