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8B480-B2FE-6B5E-FF49-8F2D2896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17803-56DA-778F-CEEF-5DE0755D9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A944-BF92-146A-E477-1938771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3A303-DE49-AC3E-2C42-EB7E7C54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39D18-7E65-77F0-0E1D-6D80D53D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2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2DDA-BDD1-C327-4389-5789FEA4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35F69-C38B-75C3-F756-429E0501E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E89-2738-032B-EA6C-36902B0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4E56E-F854-A3A1-71F9-D9D8E8C6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0F920-BF88-6379-EF47-426FD412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5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368FF-2EFD-1801-CB58-63E29383B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C0F1E-97F7-A079-151C-496FF9A4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CBBDC-70E4-2EA5-5F15-2724E004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9F154-C5BB-F46B-CF29-EA2EC30D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B91D2-1443-13AA-859D-85503807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17B6-821E-6FE9-28F5-B175AA8A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A244A-7E55-235D-9BE6-9EAA051A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B6849-66A1-6F5F-591D-6F9D913A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C0A77-3D2F-8725-5883-C47A4B8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7F409-C11B-5DA2-9810-A3CBB9E3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A4388-0D45-88B0-48EA-44F8A5F5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DCBFA-0E9C-5484-40FD-0AB5B3AC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7DAB7-3354-8BC9-1B8F-DB4F0FB7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F18D4-43E5-659C-596D-E7B5967F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83A4B-3D16-427B-A773-7EDE3B86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A9755-83DC-D770-A29C-2CA54340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7ECFA-2B15-25B5-CC63-E36F98220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9A03F-3C91-3AB2-15BB-CE472864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1B928-F60A-6FCC-6061-8831A70B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63A10-C34E-318E-3123-65BF745B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697B3-1014-63AB-1FE7-B45469F9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C1090-85B1-8318-9621-9355AF22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27C4E-36C8-62FD-F9B7-D5E718C5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613B6-DDCA-6474-E9FB-FB85CF93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992E66-F2D9-BC73-7DEF-B36A6895F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36CB76-4C61-8E6D-F671-93B3DA61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5F115-E587-7C12-B2E0-A59B4C6C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A83E5F-6BE5-868F-6444-7BB9418A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6BFE73-DABD-C986-975F-D49EEE61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4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8410-DCFE-6E4F-5939-5418030B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7AFE6F-F47A-F329-0E16-7C07E48C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4D9C3-39E9-9C8B-5F71-FA012802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D65FF-47E2-F2F9-8E35-B1AEF00E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530E4-E13B-F2B4-7825-BB0EE5E1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C86A1-AA34-BD9B-EDC7-B991523E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DAB46-E4B0-30D6-48B0-DF55ED4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0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A494D-7733-E4EC-8E2B-67B7FBA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DF510-20A8-5047-0389-F258F261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35F9C-804C-AF32-7856-047E6EDA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475CD-9169-93A1-6849-BCDCF9AE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91A45-F6E5-395D-34B6-E6DEDD84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E7FB9-219D-B046-2826-766A9BE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45F4C-6270-EB53-30A1-98EC233A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11BD5-FE1F-7975-A638-DFB77F721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2A192-4FF2-CA11-A84D-F6E7C3425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3D730-A061-9A2D-E87C-FD659AF2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9A260-CD80-56C6-6C50-B5AF923E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C179A-1CAB-7E60-245A-BA714752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FE9605-C6CB-D5FC-C5E2-F153676E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16886-B597-824F-8888-13A954C1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C9D26-04A4-78C2-8787-2C5F8BF0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B3A4-5788-4FBE-8748-24974202ED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09FD4-7E8E-E67C-F4CD-AB367F4FD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3B72D-1B92-FDEC-EB1F-D9033FB17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7F7D-05C7-48F6-909D-35A7EDDE7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066" name="Picture 2" descr="10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3091" name="Picture 3" descr="10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2024-03-10T07:23:53Z</dcterms:created>
  <dcterms:modified xsi:type="dcterms:W3CDTF">2024-03-10T07:23:53Z</dcterms:modified>
</cp:coreProperties>
</file>