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FF231-A6C9-EDFD-C508-DE6842BA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B61593-CB7E-B8A3-025B-4B8235E61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1EFEC-BA78-6E7C-3EFD-4041E124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9AFDA-3E63-52F6-63F6-C8356092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7A95A-E7FE-6366-16BA-695B9591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3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02C9C-BCEA-DC15-763F-1DCFE691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449E3-CE12-C8CF-49AA-C18F33E6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AC25E-6900-ADDB-BD43-917C9435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E7CBF-055F-338E-947D-1FA999B2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DDADF-F9C6-C20C-A010-DB1C40B1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5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BD99AB-D5A3-5056-E4A9-4B00310A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0247-B769-FC4D-EF8E-F86A5658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E9B94-0D4A-82B3-AC2B-4F6DAB02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46409-8FDD-9EB2-0B44-6BAB916A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02789-0EEF-2396-B450-E47DE79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0B765-4D57-757F-22CE-06A3E1FB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4B922-F5A2-2532-E6BD-1893BA23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F7806-A701-6A4E-12A9-C945040E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34145-7AD1-630E-C999-169CE54B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1955F-1875-6F6F-D8D8-3F932CD3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0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0E286-5701-824F-3CF1-ED28B954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6D49-0CEA-09FD-E8F8-DAD98208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BF634-0478-144B-616D-CAED4F5D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5AB1F-8A9D-8E3E-1F00-CD96260C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78447-E0F9-E100-0338-8F7E768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C9E2-871D-DA4C-547B-0B029654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849DB-F72E-8710-889B-590F7FC6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2031E-CAA1-7F4D-0795-CD6B77D22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78B42-D556-EC47-811B-049B20FC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6B446-C25D-D6B3-841D-E25DD6EB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F6353-AEDA-C290-DE6F-E462C4DF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E250F-C485-59D3-2FC1-3B0B7E5E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8ECD-0682-2A7B-FA72-C34F5531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3FA9D-546E-1C50-E0E0-DC156125C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A7103-85F4-B515-979D-70228311A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1E9AA-83A2-B6C2-127F-5B0772508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352C0-F4D1-C54A-E651-1D488EE5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75000-2150-7906-F939-0C0907F9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93F33C-B1DA-DC03-5409-C4A515B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42B8-1467-DC6C-B8B7-CE65DAED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77082F-9298-1F00-2F75-9EAF9C9C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E130D-DA2C-3073-2FBC-26468808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8E0CF-B374-F2CD-9342-D6FA200F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3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5BDAF-5CE1-C7B1-7B96-4F916EAE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9927F-6450-CFA8-5C01-10557278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17678-F328-5DFB-E4BE-E9B96F5A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F55FD-A95E-C00B-2FD2-26DBFE28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79102-8F34-4FF1-E658-750DFDDC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65C6A-15DF-EEB3-197A-9B85A7578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E96EC-F365-8EFD-0D9E-3D1AE9AD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A625E-32A8-60A8-B850-8CAB7D54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84017-3897-53DC-8207-B110CFB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2D83-9239-17C6-3449-21B1F235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CA0104-5213-DB09-B269-83573C78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9FF23-1B25-3CCC-A57F-927D13DB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259A5-A14D-9FFF-2C3A-090E331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531A6-F5BB-BB63-60EC-21915259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6B457-47EC-65AA-0463-2AABD76A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AB7104-DB7A-691D-F0E0-08784737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3A504-BF11-969A-961C-E6A16C1E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5D7F6-2483-625B-58EC-F7F61E4F2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F4D6-B4FB-42AD-B0ED-BC3E7DB8F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D8B3C-B55F-2CCC-EF4B-138C3815C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58864-475C-348C-B35D-9A6CB89F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18D0-BBFB-4DE2-BB6E-D585165E6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62" name="Picture 2" descr="10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7187" name="Picture 3" descr="10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17188" name="Picture 4" descr="108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76"/>
            <a:ext cx="9142412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2024-03-10T07:24:26Z</dcterms:created>
  <dcterms:modified xsi:type="dcterms:W3CDTF">2024-03-10T07:24:26Z</dcterms:modified>
</cp:coreProperties>
</file>