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3C0C-6636-E9DF-9B53-BCF83E9F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37C78-AB61-20E8-80A6-9282B2D11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03D6-6111-B593-5173-B968DC52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E8F1D-DF06-3D17-FB71-31F9F594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EC783-F9A2-A611-C3A5-121308C5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1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5CD94-AA34-A5E4-79F1-825755DA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47CEF-5A1C-FF40-4A78-A215F2E8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A2BA7-9620-51F9-7FCF-EBD585A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7AB0D-282E-85D5-511C-C41790EA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8CBBC-551E-CA0F-F628-D0D2CDA6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77BF99-15C2-3AB9-BD9E-7B08E3F50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4B217-A4F5-80B5-64F1-C7CD4BFE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807FE-0F28-9292-DE49-604BFDE8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A7BAF-80EF-4765-491B-8CBDD33B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DB310-F226-7F93-D703-F72802FB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7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1DAE7-BDC1-6820-3DF3-E654C87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C9509-6014-BB52-273F-AD4693D6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21C02-8148-1B12-C884-C7871B50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C06E7-ABB6-9E83-192F-CD989130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5DF77-BD39-3EA5-637C-D18CFEE3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A03E-2A2E-A29D-E9AB-F413C2A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992BD-3676-2B1D-257F-23B82339C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B2976-E08D-AF99-84E8-457115D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D87DF-3A98-9BEC-A515-71A3DA2A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3A791-7AE1-3C31-1A93-469E1764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5079-B9D1-8805-ADAC-72CAC21B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FE668-4D6D-E3A4-F549-3319F4C4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B4F9-A827-8411-1DAC-471688EB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0F36E-B321-3A94-FD70-B1A8AAB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E09F9-99B3-F63F-C767-E57D357A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63BB-A0DC-C14E-9184-BE366E39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1F99B-20CE-2B82-7A09-9C384DF2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1138F-0D29-96DD-FE9E-386F08FA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6E9A0-8FD9-ACB2-3DCC-1EBC1B2E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A2DEE-14BE-2BDD-096D-75115830D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D4A2EC-05BA-DAA0-2277-6EB2BB11F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4B536A-EF90-45BA-C0D5-00C5956D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328915-078B-FA12-1429-D7ACC2FA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0DE5D6-B701-A6F8-3CD0-0EF8926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0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33E9D-672B-A427-54CB-D7189FB1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8B275-3A8B-7D5E-EDAF-6488F419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81DE6-53AE-D799-410E-3B97AFA0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C4EED9-347D-EB54-682C-133C8CF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3B69D-C92F-4065-D9B8-39EAF6B6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54BA59-1643-1458-F7AC-B81B5B11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5247F-0E71-8D58-0CC5-3B02364C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9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BD37-55BF-9EFB-BC9B-BF6CEB2D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D2F7-28F8-2D47-CF14-2556B7CD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6349A-787F-7D1D-BF2E-2DC606F5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CD301-470D-7374-A85C-3203DE54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A2107-BE37-9D38-1B66-13CAA386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4BDC3-EE4A-0522-9154-712D4D74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6183-E237-8279-3472-7F49BE0D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52F01-BE4A-91C0-2478-7B2878E82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71C3F-3BF6-BA20-C450-B6F74324F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43547-DA8C-5A66-2C67-0FEFD8A5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BF90A-B0DB-01B3-0EB1-ACF2048E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2F68C-3A5A-2683-E715-F01334C1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5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D37884-59FA-B673-1355-67DF4259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F6DCB-1A26-8445-DE7D-51E46A9F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771E5-66AE-8305-A413-400FD54CA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C4EB-7C04-4E16-A3A4-FA6E305D19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9855-9535-E263-8090-FCAD1D550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5B7CA-156E-C0A8-4988-69D0422C4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5969-8264-41F0-9E13-88893951A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306" name="Picture 2" descr="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331" name="Picture 3" descr="10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2024-03-10T07:25:32Z</dcterms:created>
  <dcterms:modified xsi:type="dcterms:W3CDTF">2024-03-10T07:25:32Z</dcterms:modified>
</cp:coreProperties>
</file>